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72" r:id="rId1"/>
  </p:sldMasterIdLst>
  <p:notesMasterIdLst>
    <p:notesMasterId r:id="rId3"/>
  </p:notesMasterIdLst>
  <p:sldIdLst>
    <p:sldId id="261" r:id="rId2"/>
  </p:sldIdLst>
  <p:sldSz cx="32918400" cy="43891200"/>
  <p:notesSz cx="7102475" cy="9388475"/>
  <p:embeddedFontLst>
    <p:embeddedFont>
      <p:font typeface="Cambria Math" panose="02040503050406030204" pitchFamily="18" charset="0"/>
      <p:regular r:id="rId4"/>
    </p:embeddedFont>
    <p:embeddedFont>
      <p:font typeface="Consolas" panose="020B0609020204030204" pitchFamily="49" charset="0"/>
      <p:regular r:id="rId5"/>
      <p:bold r:id="rId6"/>
      <p:italic r:id="rId7"/>
      <p:boldItalic r:id="rId8"/>
    </p:embeddedFont>
    <p:embeddedFont>
      <p:font typeface="Segoe UI" panose="020B0502040204020203" pitchFamily="34" charset="0"/>
      <p:regular r:id="rId9"/>
      <p:bold r:id="rId10"/>
      <p:italic r:id="rId11"/>
      <p:boldItalic r:id="rId12"/>
    </p:embeddedFont>
  </p:embeddedFontLst>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24" userDrawn="1">
          <p15:clr>
            <a:srgbClr val="A4A3A4"/>
          </p15:clr>
        </p15:guide>
        <p15:guide id="2" pos="10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A00"/>
    <a:srgbClr val="005BBB"/>
    <a:srgbClr val="000000"/>
    <a:srgbClr val="FF6600"/>
    <a:srgbClr val="BFBFBF"/>
    <a:srgbClr val="FFFFFF"/>
    <a:srgbClr val="FAEAEC"/>
    <a:srgbClr val="F6DADD"/>
    <a:srgbClr val="9DC5E9"/>
    <a:srgbClr val="F7C9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139" autoAdjust="0"/>
    <p:restoredTop sz="95995" autoAdjust="0"/>
  </p:normalViewPr>
  <p:slideViewPr>
    <p:cSldViewPr snapToGrid="0" snapToObjects="1">
      <p:cViewPr>
        <p:scale>
          <a:sx n="33" d="100"/>
          <a:sy n="33" d="100"/>
        </p:scale>
        <p:origin x="1992" y="-4146"/>
      </p:cViewPr>
      <p:guideLst>
        <p:guide orient="horz" pos="13824"/>
        <p:guide pos="10368"/>
      </p:guideLst>
    </p:cSldViewPr>
  </p:slideViewPr>
  <p:outlineViewPr>
    <p:cViewPr>
      <p:scale>
        <a:sx n="33" d="100"/>
        <a:sy n="33" d="100"/>
      </p:scale>
      <p:origin x="0" y="0"/>
    </p:cViewPr>
    <p:sldLst>
      <p:sld r:id="rId1" collapse="1"/>
    </p:sldLst>
  </p:outlin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2.svg>
</file>

<file path=ppt/media/image3.png>
</file>

<file path=ppt/media/image4.png>
</file>

<file path=ppt/media/image5.sv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5" tIns="47113" rIns="94225" bIns="47113" rtlCol="0"/>
          <a:lstStyle>
            <a:lvl1pPr algn="l">
              <a:defRPr sz="1300"/>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5" tIns="47113" rIns="94225" bIns="47113" rtlCol="0"/>
          <a:lstStyle>
            <a:lvl1pPr algn="r">
              <a:defRPr sz="1300"/>
            </a:lvl1pPr>
          </a:lstStyle>
          <a:p>
            <a:fld id="{D1E9724D-6106-B84D-AD73-88AB3BCE741D}" type="datetimeFigureOut">
              <a:rPr lang="en-US" smtClean="0"/>
              <a:t>8/13/2024</a:t>
            </a:fld>
            <a:endParaRPr lang="en-US"/>
          </a:p>
        </p:txBody>
      </p:sp>
      <p:sp>
        <p:nvSpPr>
          <p:cNvPr id="4" name="Slide Image Placeholder 3"/>
          <p:cNvSpPr>
            <a:spLocks noGrp="1" noRot="1" noChangeAspect="1"/>
          </p:cNvSpPr>
          <p:nvPr>
            <p:ph type="sldImg" idx="2"/>
          </p:nvPr>
        </p:nvSpPr>
        <p:spPr>
          <a:xfrm>
            <a:off x="2363788" y="1173163"/>
            <a:ext cx="2374900" cy="3168650"/>
          </a:xfrm>
          <a:prstGeom prst="rect">
            <a:avLst/>
          </a:prstGeom>
          <a:noFill/>
          <a:ln w="12700">
            <a:solidFill>
              <a:prstClr val="black"/>
            </a:solidFill>
          </a:ln>
        </p:spPr>
        <p:txBody>
          <a:bodyPr vert="horz" lIns="94225" tIns="47113" rIns="94225" bIns="47113" rtlCol="0" anchor="ctr"/>
          <a:lstStyle/>
          <a:p>
            <a:endParaRPr lang="en-US"/>
          </a:p>
        </p:txBody>
      </p:sp>
      <p:sp>
        <p:nvSpPr>
          <p:cNvPr id="5" name="Notes Placeholder 4"/>
          <p:cNvSpPr>
            <a:spLocks noGrp="1"/>
          </p:cNvSpPr>
          <p:nvPr>
            <p:ph type="body" sz="quarter" idx="3"/>
          </p:nvPr>
        </p:nvSpPr>
        <p:spPr>
          <a:xfrm>
            <a:off x="710248" y="4518203"/>
            <a:ext cx="5681980" cy="3696713"/>
          </a:xfrm>
          <a:prstGeom prst="rect">
            <a:avLst/>
          </a:prstGeom>
        </p:spPr>
        <p:txBody>
          <a:bodyPr vert="horz" lIns="94225" tIns="47113" rIns="94225" bIns="4711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5" tIns="47113" rIns="94225" bIns="47113" rtlCol="0" anchor="b"/>
          <a:lstStyle>
            <a:lvl1pPr algn="l">
              <a:defRPr sz="1300"/>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5" tIns="47113" rIns="94225" bIns="47113" rtlCol="0" anchor="b"/>
          <a:lstStyle>
            <a:lvl1pPr algn="r">
              <a:defRPr sz="1300"/>
            </a:lvl1pPr>
          </a:lstStyle>
          <a:p>
            <a:fld id="{EF8A78A6-91B1-A94B-8013-D04A98434E6D}" type="slidenum">
              <a:rPr lang="en-US" smtClean="0"/>
              <a:t>‹#›</a:t>
            </a:fld>
            <a:endParaRPr lang="en-US"/>
          </a:p>
        </p:txBody>
      </p:sp>
    </p:spTree>
    <p:extLst>
      <p:ext uri="{BB962C8B-B14F-4D97-AF65-F5344CB8AC3E}">
        <p14:creationId xmlns:p14="http://schemas.microsoft.com/office/powerpoint/2010/main" val="16440380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63788" y="1173163"/>
            <a:ext cx="2374900" cy="31686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8A78A6-91B1-A94B-8013-D04A98434E6D}" type="slidenum">
              <a:rPr lang="en-US" smtClean="0"/>
              <a:t>1</a:t>
            </a:fld>
            <a:endParaRPr lang="en-US"/>
          </a:p>
        </p:txBody>
      </p:sp>
    </p:spTree>
    <p:extLst>
      <p:ext uri="{BB962C8B-B14F-4D97-AF65-F5344CB8AC3E}">
        <p14:creationId xmlns:p14="http://schemas.microsoft.com/office/powerpoint/2010/main" val="1978300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our Column">
    <p:spTree>
      <p:nvGrpSpPr>
        <p:cNvPr id="1" name=""/>
        <p:cNvGrpSpPr/>
        <p:nvPr/>
      </p:nvGrpSpPr>
      <p:grpSpPr>
        <a:xfrm>
          <a:off x="0" y="0"/>
          <a:ext cx="0" cy="0"/>
          <a:chOff x="0" y="0"/>
          <a:chExt cx="0" cy="0"/>
        </a:xfrm>
      </p:grpSpPr>
      <p:cxnSp>
        <p:nvCxnSpPr>
          <p:cNvPr id="33" name="Straight Connector 9">
            <a:extLst>
              <a:ext uri="{FF2B5EF4-FFF2-40B4-BE49-F238E27FC236}">
                <a16:creationId xmlns:a16="http://schemas.microsoft.com/office/drawing/2014/main" id="{9DA95B92-28C7-FA73-D140-6E9CA9BA6DA8}"/>
              </a:ext>
            </a:extLst>
          </p:cNvPr>
          <p:cNvCxnSpPr>
            <a:cxnSpLocks noChangeShapeType="1"/>
          </p:cNvCxnSpPr>
          <p:nvPr userDrawn="1"/>
        </p:nvCxnSpPr>
        <p:spPr bwMode="auto">
          <a:xfrm>
            <a:off x="8480822" y="11989727"/>
            <a:ext cx="685800" cy="12192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cxnSp>
      <p:sp>
        <p:nvSpPr>
          <p:cNvPr id="36" name="Content Placeholder 9">
            <a:extLst>
              <a:ext uri="{FF2B5EF4-FFF2-40B4-BE49-F238E27FC236}">
                <a16:creationId xmlns:a16="http://schemas.microsoft.com/office/drawing/2014/main" id="{6F8D1712-A385-A4EF-3855-002847D24DB8}"/>
              </a:ext>
            </a:extLst>
          </p:cNvPr>
          <p:cNvSpPr>
            <a:spLocks noGrp="1"/>
          </p:cNvSpPr>
          <p:nvPr>
            <p:ph sz="quarter" idx="10" hasCustomPrompt="1"/>
          </p:nvPr>
        </p:nvSpPr>
        <p:spPr>
          <a:xfrm>
            <a:off x="685800" y="9146212"/>
            <a:ext cx="7348538" cy="19637517"/>
          </a:xfrm>
          <a:prstGeom prst="rect">
            <a:avLst/>
          </a:prstGeom>
        </p:spPr>
        <p:txBody>
          <a:bodyPr/>
          <a:lstStyle>
            <a:lvl1pPr marL="0" indent="-457205">
              <a:lnSpc>
                <a:spcPts val="4600"/>
              </a:lnSpc>
              <a:spcBef>
                <a:spcPts val="0"/>
              </a:spcBef>
              <a:buFontTx/>
              <a:buNone/>
              <a:defRPr sz="2800" baseline="0">
                <a:solidFill>
                  <a:schemeClr val="tx1"/>
                </a:solidFill>
                <a:latin typeface="Arial" charset="0"/>
              </a:defRPr>
            </a:lvl1pPr>
            <a:lvl2pPr marL="914410" indent="-457205">
              <a:lnSpc>
                <a:spcPts val="4600"/>
              </a:lnSpc>
              <a:spcBef>
                <a:spcPts val="0"/>
              </a:spcBef>
              <a:buClr>
                <a:schemeClr val="tx2"/>
              </a:buClr>
              <a:buSzPct val="100000"/>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tabLst/>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
        <p:nvSpPr>
          <p:cNvPr id="37" name="Picture Placeholder 2" descr="Photo alt tag goes here">
            <a:extLst>
              <a:ext uri="{FF2B5EF4-FFF2-40B4-BE49-F238E27FC236}">
                <a16:creationId xmlns:a16="http://schemas.microsoft.com/office/drawing/2014/main" id="{582CDBBF-F0C6-2063-9022-BAD4934164AF}"/>
              </a:ext>
            </a:extLst>
          </p:cNvPr>
          <p:cNvSpPr>
            <a:spLocks noGrp="1"/>
          </p:cNvSpPr>
          <p:nvPr>
            <p:ph type="pic" sz="quarter" idx="16"/>
          </p:nvPr>
        </p:nvSpPr>
        <p:spPr>
          <a:xfrm>
            <a:off x="685800" y="29448983"/>
            <a:ext cx="7348538" cy="9936480"/>
          </a:xfrm>
          <a:prstGeom prst="rect">
            <a:avLst/>
          </a:prstGeom>
          <a:solidFill>
            <a:schemeClr val="bg2">
              <a:lumMod val="85000"/>
            </a:schemeClr>
          </a:solidFill>
        </p:spPr>
        <p:txBody>
          <a:bodyPr>
            <a:normAutofit/>
          </a:bodyPr>
          <a:lstStyle>
            <a:lvl1pPr marL="0" indent="0" algn="ctr">
              <a:buNone/>
              <a:defRPr/>
            </a:lvl1pPr>
          </a:lstStyle>
          <a:p>
            <a:pPr marL="0" indent="0" algn="ctr">
              <a:buNone/>
            </a:pPr>
            <a:r>
              <a:rPr lang="en-US"/>
              <a:t>Click icon to add picture</a:t>
            </a:r>
            <a:endParaRPr lang="en-US" dirty="0"/>
          </a:p>
        </p:txBody>
      </p:sp>
      <p:sp>
        <p:nvSpPr>
          <p:cNvPr id="38" name="Picture Placeholder 2" descr="Photo alt tag goes here">
            <a:extLst>
              <a:ext uri="{FF2B5EF4-FFF2-40B4-BE49-F238E27FC236}">
                <a16:creationId xmlns:a16="http://schemas.microsoft.com/office/drawing/2014/main" id="{3A413464-8AB2-0336-2A32-46733A739560}"/>
              </a:ext>
            </a:extLst>
          </p:cNvPr>
          <p:cNvSpPr>
            <a:spLocks noGrp="1"/>
          </p:cNvSpPr>
          <p:nvPr>
            <p:ph type="pic" sz="quarter" idx="17"/>
          </p:nvPr>
        </p:nvSpPr>
        <p:spPr>
          <a:xfrm>
            <a:off x="24895968" y="23841767"/>
            <a:ext cx="7348538" cy="9936480"/>
          </a:xfrm>
          <a:prstGeom prst="rect">
            <a:avLst/>
          </a:prstGeom>
          <a:solidFill>
            <a:schemeClr val="bg2">
              <a:lumMod val="85000"/>
            </a:schemeClr>
          </a:solidFill>
        </p:spPr>
        <p:txBody>
          <a:bodyPr/>
          <a:lstStyle>
            <a:lvl1pPr marL="0" indent="0" algn="ctr">
              <a:buNone/>
              <a:defRPr/>
            </a:lvl1pPr>
          </a:lstStyle>
          <a:p>
            <a:pPr marL="0" indent="0" algn="ctr">
              <a:buNone/>
            </a:pPr>
            <a:r>
              <a:rPr lang="en-US"/>
              <a:t>Click icon to add picture</a:t>
            </a:r>
            <a:endParaRPr lang="en-US" dirty="0"/>
          </a:p>
        </p:txBody>
      </p:sp>
      <p:sp>
        <p:nvSpPr>
          <p:cNvPr id="39" name="Content Placeholder 9">
            <a:extLst>
              <a:ext uri="{FF2B5EF4-FFF2-40B4-BE49-F238E27FC236}">
                <a16:creationId xmlns:a16="http://schemas.microsoft.com/office/drawing/2014/main" id="{F642BE86-4B4D-23BE-9737-9BD7618A0071}"/>
              </a:ext>
            </a:extLst>
          </p:cNvPr>
          <p:cNvSpPr>
            <a:spLocks noGrp="1"/>
          </p:cNvSpPr>
          <p:nvPr>
            <p:ph sz="quarter" idx="18" hasCustomPrompt="1"/>
          </p:nvPr>
        </p:nvSpPr>
        <p:spPr>
          <a:xfrm>
            <a:off x="8755855" y="9146211"/>
            <a:ext cx="7348538" cy="30239256"/>
          </a:xfrm>
          <a:prstGeom prst="rect">
            <a:avLst/>
          </a:prstGeom>
        </p:spPr>
        <p:txBody>
          <a:bodyPr/>
          <a:lstStyle>
            <a:lvl1pPr marL="0" indent="0">
              <a:lnSpc>
                <a:spcPts val="4600"/>
              </a:lnSpc>
              <a:spcBef>
                <a:spcPts val="0"/>
              </a:spcBef>
              <a:buFontTx/>
              <a:buNone/>
              <a:defRPr sz="2800" baseline="0">
                <a:solidFill>
                  <a:schemeClr val="tx1"/>
                </a:solidFill>
                <a:latin typeface="Arial" charset="0"/>
              </a:defRPr>
            </a:lvl1pPr>
            <a:lvl2pPr marL="914410" indent="-457205">
              <a:lnSpc>
                <a:spcPts val="4600"/>
              </a:lnSpc>
              <a:spcBef>
                <a:spcPts val="0"/>
              </a:spcBef>
              <a:buClr>
                <a:schemeClr val="tx2"/>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00219" indent="-22860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2286027" indent="-457205">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
        <p:nvSpPr>
          <p:cNvPr id="40" name="Content Placeholder 9">
            <a:extLst>
              <a:ext uri="{FF2B5EF4-FFF2-40B4-BE49-F238E27FC236}">
                <a16:creationId xmlns:a16="http://schemas.microsoft.com/office/drawing/2014/main" id="{A366FA78-FE13-CC5A-7680-FDBBA56827D2}"/>
              </a:ext>
            </a:extLst>
          </p:cNvPr>
          <p:cNvSpPr>
            <a:spLocks noGrp="1"/>
          </p:cNvSpPr>
          <p:nvPr>
            <p:ph sz="quarter" idx="19" hasCustomPrompt="1"/>
          </p:nvPr>
        </p:nvSpPr>
        <p:spPr>
          <a:xfrm>
            <a:off x="16814007" y="9150836"/>
            <a:ext cx="7348538" cy="9301017"/>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10" indent="-457205">
              <a:lnSpc>
                <a:spcPts val="4600"/>
              </a:lnSpc>
              <a:spcBef>
                <a:spcPts val="0"/>
              </a:spcBef>
              <a:buClr>
                <a:schemeClr val="accent1"/>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
        <p:nvSpPr>
          <p:cNvPr id="41" name="Content Placeholder 9">
            <a:extLst>
              <a:ext uri="{FF2B5EF4-FFF2-40B4-BE49-F238E27FC236}">
                <a16:creationId xmlns:a16="http://schemas.microsoft.com/office/drawing/2014/main" id="{C59BFF95-C288-FCE8-D036-04C14E6A557F}"/>
              </a:ext>
            </a:extLst>
          </p:cNvPr>
          <p:cNvSpPr>
            <a:spLocks noGrp="1"/>
          </p:cNvSpPr>
          <p:nvPr>
            <p:ph sz="quarter" idx="20" hasCustomPrompt="1"/>
          </p:nvPr>
        </p:nvSpPr>
        <p:spPr>
          <a:xfrm>
            <a:off x="24895968" y="9146212"/>
            <a:ext cx="7348538" cy="13594525"/>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10" indent="-457205">
              <a:lnSpc>
                <a:spcPts val="4600"/>
              </a:lnSpc>
              <a:spcBef>
                <a:spcPts val="0"/>
              </a:spcBef>
              <a:buClr>
                <a:schemeClr val="tx2"/>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
        <p:nvSpPr>
          <p:cNvPr id="42" name="Content Placeholder 9">
            <a:extLst>
              <a:ext uri="{FF2B5EF4-FFF2-40B4-BE49-F238E27FC236}">
                <a16:creationId xmlns:a16="http://schemas.microsoft.com/office/drawing/2014/main" id="{2B2F2FBC-EEB0-B6CC-3B4C-F70578268EE9}"/>
              </a:ext>
            </a:extLst>
          </p:cNvPr>
          <p:cNvSpPr>
            <a:spLocks noGrp="1"/>
          </p:cNvSpPr>
          <p:nvPr>
            <p:ph sz="quarter" idx="21" hasCustomPrompt="1"/>
          </p:nvPr>
        </p:nvSpPr>
        <p:spPr>
          <a:xfrm>
            <a:off x="24895968" y="34411849"/>
            <a:ext cx="7348538" cy="5132647"/>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10" indent="-457205">
              <a:lnSpc>
                <a:spcPts val="4600"/>
              </a:lnSpc>
              <a:spcBef>
                <a:spcPts val="0"/>
              </a:spcBef>
              <a:buClr>
                <a:schemeClr val="tx2"/>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
        <p:nvSpPr>
          <p:cNvPr id="43" name="Chart Placeholder 23">
            <a:extLst>
              <a:ext uri="{FF2B5EF4-FFF2-40B4-BE49-F238E27FC236}">
                <a16:creationId xmlns:a16="http://schemas.microsoft.com/office/drawing/2014/main" id="{979FC9F5-1C94-6D87-A16A-F5E9717C7D74}"/>
              </a:ext>
            </a:extLst>
          </p:cNvPr>
          <p:cNvSpPr>
            <a:spLocks noGrp="1"/>
          </p:cNvSpPr>
          <p:nvPr>
            <p:ph type="chart" sz="quarter" idx="22" hasCustomPrompt="1"/>
          </p:nvPr>
        </p:nvSpPr>
        <p:spPr>
          <a:xfrm>
            <a:off x="16912826" y="19587251"/>
            <a:ext cx="7249719" cy="9256183"/>
          </a:xfrm>
          <a:prstGeom prst="rect">
            <a:avLst/>
          </a:prstGeom>
        </p:spPr>
        <p:txBody>
          <a:bodyPr/>
          <a:lstStyle>
            <a:lvl1pPr marL="0" indent="0">
              <a:buNone/>
              <a:defRPr sz="3600" baseline="0">
                <a:solidFill>
                  <a:schemeClr val="tx1"/>
                </a:solidFill>
                <a:latin typeface="Arial" panose="020B0604020202020204" pitchFamily="34" charset="0"/>
              </a:defRPr>
            </a:lvl1pPr>
            <a:lvl2pPr marL="914410" indent="-457205">
              <a:lnSpc>
                <a:spcPts val="4600"/>
              </a:lnSpc>
              <a:spcBef>
                <a:spcPts val="0"/>
              </a:spcBef>
              <a:buClr>
                <a:schemeClr val="tx2"/>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Fourth level</a:t>
            </a:r>
          </a:p>
          <a:p>
            <a:pPr lvl="4"/>
            <a:r>
              <a:rPr lang="en-US" dirty="0"/>
              <a:t>Fourth level</a:t>
            </a:r>
          </a:p>
          <a:p>
            <a:endParaRPr lang="en-US" dirty="0"/>
          </a:p>
        </p:txBody>
      </p:sp>
      <p:sp>
        <p:nvSpPr>
          <p:cNvPr id="44" name="Content Placeholder 9">
            <a:extLst>
              <a:ext uri="{FF2B5EF4-FFF2-40B4-BE49-F238E27FC236}">
                <a16:creationId xmlns:a16="http://schemas.microsoft.com/office/drawing/2014/main" id="{6BD26CBB-B9DF-90A6-B5CC-9FA650E35BB7}"/>
              </a:ext>
            </a:extLst>
          </p:cNvPr>
          <p:cNvSpPr>
            <a:spLocks noGrp="1"/>
          </p:cNvSpPr>
          <p:nvPr>
            <p:ph sz="quarter" idx="23" hasCustomPrompt="1"/>
          </p:nvPr>
        </p:nvSpPr>
        <p:spPr>
          <a:xfrm>
            <a:off x="16912826" y="30077197"/>
            <a:ext cx="7348538" cy="9520307"/>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10" indent="-457205">
              <a:lnSpc>
                <a:spcPts val="4600"/>
              </a:lnSpc>
              <a:spcBef>
                <a:spcPts val="0"/>
              </a:spcBef>
              <a:buClr>
                <a:schemeClr val="tx2"/>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Tree>
    <p:extLst>
      <p:ext uri="{BB962C8B-B14F-4D97-AF65-F5344CB8AC3E}">
        <p14:creationId xmlns:p14="http://schemas.microsoft.com/office/powerpoint/2010/main" val="1587378594"/>
      </p:ext>
    </p:extLst>
  </p:cSld>
  <p:clrMapOvr>
    <a:masterClrMapping/>
  </p:clrMapOvr>
  <p:extLst>
    <p:ext uri="{DCECCB84-F9BA-43D5-87BE-67443E8EF086}">
      <p15:sldGuideLst xmlns:p15="http://schemas.microsoft.com/office/powerpoint/2012/main">
        <p15:guide id="1" orient="horz" pos="13824" userDrawn="1">
          <p15:clr>
            <a:srgbClr val="FBAE40"/>
          </p15:clr>
        </p15:guide>
        <p15:guide id="2" pos="1036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cxnSp>
        <p:nvCxnSpPr>
          <p:cNvPr id="33" name="Straight Connector 9">
            <a:extLst>
              <a:ext uri="{FF2B5EF4-FFF2-40B4-BE49-F238E27FC236}">
                <a16:creationId xmlns:a16="http://schemas.microsoft.com/office/drawing/2014/main" id="{9DA95B92-28C7-FA73-D140-6E9CA9BA6DA8}"/>
              </a:ext>
            </a:extLst>
          </p:cNvPr>
          <p:cNvCxnSpPr>
            <a:cxnSpLocks noChangeShapeType="1"/>
          </p:cNvCxnSpPr>
          <p:nvPr userDrawn="1"/>
        </p:nvCxnSpPr>
        <p:spPr bwMode="auto">
          <a:xfrm>
            <a:off x="8480822" y="11989727"/>
            <a:ext cx="685800" cy="12192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cxnSp>
      <p:sp>
        <p:nvSpPr>
          <p:cNvPr id="36" name="Content Placeholder 9">
            <a:extLst>
              <a:ext uri="{FF2B5EF4-FFF2-40B4-BE49-F238E27FC236}">
                <a16:creationId xmlns:a16="http://schemas.microsoft.com/office/drawing/2014/main" id="{6F8D1712-A385-A4EF-3855-002847D24DB8}"/>
              </a:ext>
            </a:extLst>
          </p:cNvPr>
          <p:cNvSpPr>
            <a:spLocks noGrp="1"/>
          </p:cNvSpPr>
          <p:nvPr>
            <p:ph sz="quarter" idx="10" hasCustomPrompt="1"/>
          </p:nvPr>
        </p:nvSpPr>
        <p:spPr>
          <a:xfrm>
            <a:off x="685800" y="9064495"/>
            <a:ext cx="9944100" cy="19637517"/>
          </a:xfrm>
          <a:prstGeom prst="rect">
            <a:avLst/>
          </a:prstGeom>
        </p:spPr>
        <p:txBody>
          <a:bodyPr/>
          <a:lstStyle>
            <a:lvl1pPr marL="0" indent="-457205">
              <a:lnSpc>
                <a:spcPts val="4600"/>
              </a:lnSpc>
              <a:spcBef>
                <a:spcPts val="0"/>
              </a:spcBef>
              <a:buFontTx/>
              <a:buNone/>
              <a:defRPr sz="2800" baseline="0">
                <a:solidFill>
                  <a:schemeClr val="tx1"/>
                </a:solidFill>
                <a:latin typeface="Arial" charset="0"/>
              </a:defRPr>
            </a:lvl1pPr>
            <a:lvl2pPr marL="914410" indent="-457205">
              <a:lnSpc>
                <a:spcPts val="4600"/>
              </a:lnSpc>
              <a:spcBef>
                <a:spcPts val="0"/>
              </a:spcBef>
              <a:buClr>
                <a:schemeClr val="tx2"/>
              </a:buClr>
              <a:buSzPct val="100000"/>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tabLst/>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
        <p:nvSpPr>
          <p:cNvPr id="37" name="Picture Placeholder 2" descr="Photo alt tag goes here">
            <a:extLst>
              <a:ext uri="{FF2B5EF4-FFF2-40B4-BE49-F238E27FC236}">
                <a16:creationId xmlns:a16="http://schemas.microsoft.com/office/drawing/2014/main" id="{582CDBBF-F0C6-2063-9022-BAD4934164AF}"/>
              </a:ext>
            </a:extLst>
          </p:cNvPr>
          <p:cNvSpPr>
            <a:spLocks noGrp="1"/>
          </p:cNvSpPr>
          <p:nvPr>
            <p:ph type="pic" sz="quarter" idx="16"/>
          </p:nvPr>
        </p:nvSpPr>
        <p:spPr>
          <a:xfrm>
            <a:off x="685800" y="29448983"/>
            <a:ext cx="9944100" cy="9936480"/>
          </a:xfrm>
          <a:prstGeom prst="rect">
            <a:avLst/>
          </a:prstGeom>
          <a:solidFill>
            <a:schemeClr val="bg2">
              <a:lumMod val="85000"/>
            </a:schemeClr>
          </a:solidFill>
        </p:spPr>
        <p:txBody>
          <a:bodyPr>
            <a:normAutofit/>
          </a:bodyPr>
          <a:lstStyle>
            <a:lvl1pPr marL="0" indent="0" algn="ctr">
              <a:buNone/>
              <a:defRPr/>
            </a:lvl1pPr>
          </a:lstStyle>
          <a:p>
            <a:pPr marL="0" indent="0" algn="ctr">
              <a:buNone/>
            </a:pPr>
            <a:r>
              <a:rPr lang="en-US"/>
              <a:t>Click icon to add picture</a:t>
            </a:r>
            <a:endParaRPr lang="en-US" dirty="0"/>
          </a:p>
        </p:txBody>
      </p:sp>
      <p:sp>
        <p:nvSpPr>
          <p:cNvPr id="38" name="Picture Placeholder 2" descr="Photo alt tag goes here">
            <a:extLst>
              <a:ext uri="{FF2B5EF4-FFF2-40B4-BE49-F238E27FC236}">
                <a16:creationId xmlns:a16="http://schemas.microsoft.com/office/drawing/2014/main" id="{3A413464-8AB2-0336-2A32-46733A739560}"/>
              </a:ext>
            </a:extLst>
          </p:cNvPr>
          <p:cNvSpPr>
            <a:spLocks noGrp="1"/>
          </p:cNvSpPr>
          <p:nvPr>
            <p:ph type="pic" sz="quarter" idx="17"/>
          </p:nvPr>
        </p:nvSpPr>
        <p:spPr>
          <a:xfrm>
            <a:off x="22342129" y="23841767"/>
            <a:ext cx="9944100" cy="9936480"/>
          </a:xfrm>
          <a:prstGeom prst="rect">
            <a:avLst/>
          </a:prstGeom>
          <a:solidFill>
            <a:schemeClr val="bg2">
              <a:lumMod val="85000"/>
            </a:schemeClr>
          </a:solidFill>
        </p:spPr>
        <p:txBody>
          <a:bodyPr/>
          <a:lstStyle>
            <a:lvl1pPr marL="0" indent="0" algn="ctr">
              <a:buNone/>
              <a:defRPr/>
            </a:lvl1pPr>
          </a:lstStyle>
          <a:p>
            <a:pPr marL="0" indent="0" algn="ctr">
              <a:buNone/>
            </a:pPr>
            <a:r>
              <a:rPr lang="en-US"/>
              <a:t>Click icon to add picture</a:t>
            </a:r>
            <a:endParaRPr lang="en-US" dirty="0"/>
          </a:p>
        </p:txBody>
      </p:sp>
      <p:sp>
        <p:nvSpPr>
          <p:cNvPr id="40" name="Content Placeholder 9">
            <a:extLst>
              <a:ext uri="{FF2B5EF4-FFF2-40B4-BE49-F238E27FC236}">
                <a16:creationId xmlns:a16="http://schemas.microsoft.com/office/drawing/2014/main" id="{A366FA78-FE13-CC5A-7680-FDBBA56827D2}"/>
              </a:ext>
            </a:extLst>
          </p:cNvPr>
          <p:cNvSpPr>
            <a:spLocks noGrp="1"/>
          </p:cNvSpPr>
          <p:nvPr>
            <p:ph sz="quarter" idx="19" hasCustomPrompt="1"/>
          </p:nvPr>
        </p:nvSpPr>
        <p:spPr>
          <a:xfrm>
            <a:off x="11685415" y="9150836"/>
            <a:ext cx="9944100" cy="9301017"/>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10" indent="-457205">
              <a:lnSpc>
                <a:spcPts val="4600"/>
              </a:lnSpc>
              <a:spcBef>
                <a:spcPts val="0"/>
              </a:spcBef>
              <a:buClr>
                <a:schemeClr val="accent1"/>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
        <p:nvSpPr>
          <p:cNvPr id="41" name="Content Placeholder 9">
            <a:extLst>
              <a:ext uri="{FF2B5EF4-FFF2-40B4-BE49-F238E27FC236}">
                <a16:creationId xmlns:a16="http://schemas.microsoft.com/office/drawing/2014/main" id="{C59BFF95-C288-FCE8-D036-04C14E6A557F}"/>
              </a:ext>
            </a:extLst>
          </p:cNvPr>
          <p:cNvSpPr>
            <a:spLocks noGrp="1"/>
          </p:cNvSpPr>
          <p:nvPr>
            <p:ph sz="quarter" idx="20" hasCustomPrompt="1"/>
          </p:nvPr>
        </p:nvSpPr>
        <p:spPr>
          <a:xfrm>
            <a:off x="22342129" y="9146212"/>
            <a:ext cx="9944100" cy="13594525"/>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10" indent="-457205">
              <a:lnSpc>
                <a:spcPts val="4600"/>
              </a:lnSpc>
              <a:spcBef>
                <a:spcPts val="0"/>
              </a:spcBef>
              <a:buClr>
                <a:schemeClr val="tx2"/>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
        <p:nvSpPr>
          <p:cNvPr id="42" name="Content Placeholder 9">
            <a:extLst>
              <a:ext uri="{FF2B5EF4-FFF2-40B4-BE49-F238E27FC236}">
                <a16:creationId xmlns:a16="http://schemas.microsoft.com/office/drawing/2014/main" id="{2B2F2FBC-EEB0-B6CC-3B4C-F70578268EE9}"/>
              </a:ext>
            </a:extLst>
          </p:cNvPr>
          <p:cNvSpPr>
            <a:spLocks noGrp="1"/>
          </p:cNvSpPr>
          <p:nvPr>
            <p:ph sz="quarter" idx="21" hasCustomPrompt="1"/>
          </p:nvPr>
        </p:nvSpPr>
        <p:spPr>
          <a:xfrm>
            <a:off x="22342129" y="34411849"/>
            <a:ext cx="9944100" cy="5132647"/>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10" indent="-457205">
              <a:lnSpc>
                <a:spcPts val="4600"/>
              </a:lnSpc>
              <a:spcBef>
                <a:spcPts val="0"/>
              </a:spcBef>
              <a:buClr>
                <a:schemeClr val="tx2"/>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
        <p:nvSpPr>
          <p:cNvPr id="43" name="Chart Placeholder 23">
            <a:extLst>
              <a:ext uri="{FF2B5EF4-FFF2-40B4-BE49-F238E27FC236}">
                <a16:creationId xmlns:a16="http://schemas.microsoft.com/office/drawing/2014/main" id="{979FC9F5-1C94-6D87-A16A-F5E9717C7D74}"/>
              </a:ext>
            </a:extLst>
          </p:cNvPr>
          <p:cNvSpPr>
            <a:spLocks noGrp="1"/>
          </p:cNvSpPr>
          <p:nvPr>
            <p:ph type="chart" sz="quarter" idx="22" hasCustomPrompt="1"/>
          </p:nvPr>
        </p:nvSpPr>
        <p:spPr>
          <a:xfrm>
            <a:off x="11685415" y="19587251"/>
            <a:ext cx="9944100" cy="9256183"/>
          </a:xfrm>
          <a:prstGeom prst="rect">
            <a:avLst/>
          </a:prstGeom>
        </p:spPr>
        <p:txBody>
          <a:bodyPr/>
          <a:lstStyle>
            <a:lvl1pPr marL="0" indent="0">
              <a:buNone/>
              <a:defRPr sz="3600" baseline="0">
                <a:solidFill>
                  <a:schemeClr val="tx1"/>
                </a:solidFill>
                <a:latin typeface="Arial" panose="020B0604020202020204" pitchFamily="34" charset="0"/>
              </a:defRPr>
            </a:lvl1pPr>
            <a:lvl2pPr marL="914410" indent="-457205">
              <a:lnSpc>
                <a:spcPts val="4600"/>
              </a:lnSpc>
              <a:spcBef>
                <a:spcPts val="0"/>
              </a:spcBef>
              <a:buClr>
                <a:schemeClr val="tx2"/>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Fourth level</a:t>
            </a:r>
          </a:p>
          <a:p>
            <a:pPr lvl="4"/>
            <a:r>
              <a:rPr lang="en-US" dirty="0"/>
              <a:t>Fourth level</a:t>
            </a:r>
          </a:p>
          <a:p>
            <a:endParaRPr lang="en-US" dirty="0"/>
          </a:p>
        </p:txBody>
      </p:sp>
      <p:sp>
        <p:nvSpPr>
          <p:cNvPr id="44" name="Content Placeholder 9">
            <a:extLst>
              <a:ext uri="{FF2B5EF4-FFF2-40B4-BE49-F238E27FC236}">
                <a16:creationId xmlns:a16="http://schemas.microsoft.com/office/drawing/2014/main" id="{6BD26CBB-B9DF-90A6-B5CC-9FA650E35BB7}"/>
              </a:ext>
            </a:extLst>
          </p:cNvPr>
          <p:cNvSpPr>
            <a:spLocks noGrp="1"/>
          </p:cNvSpPr>
          <p:nvPr>
            <p:ph sz="quarter" idx="23" hasCustomPrompt="1"/>
          </p:nvPr>
        </p:nvSpPr>
        <p:spPr>
          <a:xfrm>
            <a:off x="11685415" y="30077197"/>
            <a:ext cx="9944100" cy="9520307"/>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10" indent="-457205">
              <a:lnSpc>
                <a:spcPts val="4600"/>
              </a:lnSpc>
              <a:spcBef>
                <a:spcPts val="0"/>
              </a:spcBef>
              <a:buClr>
                <a:schemeClr val="tx2"/>
              </a:buClr>
              <a:defRPr sz="3600" baseline="0">
                <a:solidFill>
                  <a:schemeClr val="tx1"/>
                </a:solidFill>
                <a:latin typeface="Arial" panose="020B0604020202020204" pitchFamily="34" charset="0"/>
              </a:defRPr>
            </a:lvl2pPr>
            <a:lvl3pPr marL="1371617"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3pPr>
            <a:lvl4pPr marL="1645940"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4pPr>
            <a:lvl5pPr marL="1920263" indent="-274323">
              <a:lnSpc>
                <a:spcPts val="4600"/>
              </a:lnSpc>
              <a:spcBef>
                <a:spcPts val="0"/>
              </a:spcBef>
              <a:buClr>
                <a:schemeClr val="tx1"/>
              </a:buClr>
              <a:buSzPct val="120000"/>
              <a:buFont typeface="Arial" panose="020B0604020202020204" pitchFamily="34" charset="0"/>
              <a:buChar char="-"/>
              <a:defRPr sz="3600" baseline="0">
                <a:solidFill>
                  <a:schemeClr val="tx1"/>
                </a:solidFill>
                <a:latin typeface="Arial" panose="020B0604020202020204" pitchFamily="34" charset="0"/>
              </a:defRPr>
            </a:lvl5pPr>
          </a:lstStyle>
          <a:p>
            <a:pPr lvl="1"/>
            <a:r>
              <a:rPr lang="en-US" dirty="0"/>
              <a:t>First level</a:t>
            </a:r>
          </a:p>
          <a:p>
            <a:pPr lvl="2"/>
            <a:r>
              <a:rPr lang="en-US" dirty="0"/>
              <a:t>Second level</a:t>
            </a:r>
          </a:p>
          <a:p>
            <a:pPr lvl="3"/>
            <a:r>
              <a:rPr lang="en-US" dirty="0"/>
              <a:t>Third level</a:t>
            </a:r>
          </a:p>
          <a:p>
            <a:pPr lvl="4"/>
            <a:r>
              <a:rPr lang="en-US" dirty="0"/>
              <a:t>Fourth level</a:t>
            </a:r>
          </a:p>
        </p:txBody>
      </p:sp>
    </p:spTree>
    <p:extLst>
      <p:ext uri="{BB962C8B-B14F-4D97-AF65-F5344CB8AC3E}">
        <p14:creationId xmlns:p14="http://schemas.microsoft.com/office/powerpoint/2010/main" val="2957567555"/>
      </p:ext>
    </p:extLst>
  </p:cSld>
  <p:clrMapOvr>
    <a:masterClrMapping/>
  </p:clrMapOvr>
  <p:extLst>
    <p:ext uri="{DCECCB84-F9BA-43D5-87BE-67443E8EF086}">
      <p15:sldGuideLst xmlns:p15="http://schemas.microsoft.com/office/powerpoint/2012/main">
        <p15:guide id="1" orient="horz" pos="13824" userDrawn="1">
          <p15:clr>
            <a:srgbClr val="FBAE40"/>
          </p15:clr>
        </p15:guide>
        <p15:guide id="2" pos="10368"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4171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1499162"/>
      </p:ext>
    </p:extLst>
  </p:cSld>
  <p:clrMap bg1="lt1" tx1="dk1" bg2="lt2" tx2="dk2" accent1="accent1" accent2="accent2" accent3="accent3" accent4="accent4" accent5="accent5" accent6="accent6" hlink="hlink" folHlink="folHlink"/>
  <p:sldLayoutIdLst>
    <p:sldLayoutId id="2147483673" r:id="rId1"/>
    <p:sldLayoutId id="2147483675" r:id="rId2"/>
    <p:sldLayoutId id="2147483674" r:id="rId3"/>
  </p:sldLayoutIdLst>
  <p:txStyles>
    <p:titleStyle>
      <a:lvl1pPr algn="l" defTabSz="914421" rtl="0" eaLnBrk="1" latinLnBrk="0" hangingPunct="1">
        <a:lnSpc>
          <a:spcPct val="90000"/>
        </a:lnSpc>
        <a:spcBef>
          <a:spcPct val="0"/>
        </a:spcBef>
        <a:buNone/>
        <a:defRPr sz="8800" kern="1200">
          <a:solidFill>
            <a:schemeClr val="bg1"/>
          </a:solidFill>
          <a:latin typeface="+mj-lt"/>
          <a:ea typeface="+mj-ea"/>
          <a:cs typeface="+mj-cs"/>
        </a:defRPr>
      </a:lvl1pPr>
    </p:titleStyle>
    <p:bodyStyle>
      <a:lvl1pPr marL="228606" indent="-228606" algn="l" defTabSz="914421"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16" indent="-228606" algn="l" defTabSz="914421"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27" indent="-228606" algn="l" defTabSz="914421"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38"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4pPr>
      <a:lvl5pPr marL="2057448"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5pPr>
      <a:lvl6pPr marL="2514660"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6pPr>
      <a:lvl7pPr marL="2971871"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7pPr>
      <a:lvl8pPr marL="3429082"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8pPr>
      <a:lvl9pPr marL="3886292"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9pPr>
    </p:bodyStyle>
    <p:otherStyle>
      <a:defPPr>
        <a:defRPr lang="en-US"/>
      </a:defPPr>
      <a:lvl1pPr marL="0" algn="l" defTabSz="914421" rtl="0" eaLnBrk="1" latinLnBrk="0" hangingPunct="1">
        <a:defRPr sz="1801" kern="1200">
          <a:solidFill>
            <a:schemeClr val="tx1"/>
          </a:solidFill>
          <a:latin typeface="+mn-lt"/>
          <a:ea typeface="+mn-ea"/>
          <a:cs typeface="+mn-cs"/>
        </a:defRPr>
      </a:lvl1pPr>
      <a:lvl2pPr marL="457211" algn="l" defTabSz="914421" rtl="0" eaLnBrk="1" latinLnBrk="0" hangingPunct="1">
        <a:defRPr sz="1801" kern="1200">
          <a:solidFill>
            <a:schemeClr val="tx1"/>
          </a:solidFill>
          <a:latin typeface="+mn-lt"/>
          <a:ea typeface="+mn-ea"/>
          <a:cs typeface="+mn-cs"/>
        </a:defRPr>
      </a:lvl2pPr>
      <a:lvl3pPr marL="914421" algn="l" defTabSz="914421" rtl="0" eaLnBrk="1" latinLnBrk="0" hangingPunct="1">
        <a:defRPr sz="1801" kern="1200">
          <a:solidFill>
            <a:schemeClr val="tx1"/>
          </a:solidFill>
          <a:latin typeface="+mn-lt"/>
          <a:ea typeface="+mn-ea"/>
          <a:cs typeface="+mn-cs"/>
        </a:defRPr>
      </a:lvl3pPr>
      <a:lvl4pPr marL="1371633" algn="l" defTabSz="914421" rtl="0" eaLnBrk="1" latinLnBrk="0" hangingPunct="1">
        <a:defRPr sz="1801" kern="1200">
          <a:solidFill>
            <a:schemeClr val="tx1"/>
          </a:solidFill>
          <a:latin typeface="+mn-lt"/>
          <a:ea typeface="+mn-ea"/>
          <a:cs typeface="+mn-cs"/>
        </a:defRPr>
      </a:lvl4pPr>
      <a:lvl5pPr marL="1828844" algn="l" defTabSz="914421" rtl="0" eaLnBrk="1" latinLnBrk="0" hangingPunct="1">
        <a:defRPr sz="1801" kern="1200">
          <a:solidFill>
            <a:schemeClr val="tx1"/>
          </a:solidFill>
          <a:latin typeface="+mn-lt"/>
          <a:ea typeface="+mn-ea"/>
          <a:cs typeface="+mn-cs"/>
        </a:defRPr>
      </a:lvl5pPr>
      <a:lvl6pPr marL="2286054" algn="l" defTabSz="914421" rtl="0" eaLnBrk="1" latinLnBrk="0" hangingPunct="1">
        <a:defRPr sz="1801" kern="1200">
          <a:solidFill>
            <a:schemeClr val="tx1"/>
          </a:solidFill>
          <a:latin typeface="+mn-lt"/>
          <a:ea typeface="+mn-ea"/>
          <a:cs typeface="+mn-cs"/>
        </a:defRPr>
      </a:lvl6pPr>
      <a:lvl7pPr marL="2743265" algn="l" defTabSz="914421" rtl="0" eaLnBrk="1" latinLnBrk="0" hangingPunct="1">
        <a:defRPr sz="1801" kern="1200">
          <a:solidFill>
            <a:schemeClr val="tx1"/>
          </a:solidFill>
          <a:latin typeface="+mn-lt"/>
          <a:ea typeface="+mn-ea"/>
          <a:cs typeface="+mn-cs"/>
        </a:defRPr>
      </a:lvl7pPr>
      <a:lvl8pPr marL="3200477" algn="l" defTabSz="914421" rtl="0" eaLnBrk="1" latinLnBrk="0" hangingPunct="1">
        <a:defRPr sz="1801" kern="1200">
          <a:solidFill>
            <a:schemeClr val="tx1"/>
          </a:solidFill>
          <a:latin typeface="+mn-lt"/>
          <a:ea typeface="+mn-ea"/>
          <a:cs typeface="+mn-cs"/>
        </a:defRPr>
      </a:lvl8pPr>
      <a:lvl9pPr marL="3657688" algn="l" defTabSz="914421"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9.png"/><Relationship Id="rId18" Type="http://schemas.openxmlformats.org/officeDocument/2006/relationships/image" Target="../media/image13.svg"/><Relationship Id="rId3" Type="http://schemas.openxmlformats.org/officeDocument/2006/relationships/image" Target="../media/image1.png"/><Relationship Id="rId21" Type="http://schemas.openxmlformats.org/officeDocument/2006/relationships/image" Target="../media/image16.png"/><Relationship Id="rId7" Type="http://schemas.openxmlformats.org/officeDocument/2006/relationships/image" Target="../media/image5.svg"/><Relationship Id="rId12" Type="http://schemas.openxmlformats.org/officeDocument/2006/relationships/image" Target="../media/image8.png"/><Relationship Id="rId17" Type="http://schemas.openxmlformats.org/officeDocument/2006/relationships/image" Target="../media/image12.png"/><Relationship Id="rId2" Type="http://schemas.openxmlformats.org/officeDocument/2006/relationships/notesSlide" Target="../notesSlides/notesSlide1.xml"/><Relationship Id="rId16" Type="http://schemas.openxmlformats.org/officeDocument/2006/relationships/image" Target="../media/image11.svg"/><Relationship Id="rId20" Type="http://schemas.openxmlformats.org/officeDocument/2006/relationships/image" Target="../media/image15.svg"/><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7.png"/><Relationship Id="rId5" Type="http://schemas.openxmlformats.org/officeDocument/2006/relationships/image" Target="../media/image3.png"/><Relationship Id="rId15" Type="http://schemas.openxmlformats.org/officeDocument/2006/relationships/image" Target="../media/image10.png"/><Relationship Id="rId10" Type="http://schemas.openxmlformats.org/officeDocument/2006/relationships/image" Target="../media/image60.png"/><Relationship Id="rId19" Type="http://schemas.openxmlformats.org/officeDocument/2006/relationships/image" Target="../media/image14.png"/><Relationship Id="rId4" Type="http://schemas.openxmlformats.org/officeDocument/2006/relationships/image" Target="../media/image2.svg"/><Relationship Id="rId1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BDEBD3F6-03E6-8742-283D-EECCCE19F2DA}"/>
              </a:ext>
            </a:extLst>
          </p:cNvPr>
          <p:cNvSpPr/>
          <p:nvPr/>
        </p:nvSpPr>
        <p:spPr>
          <a:xfrm>
            <a:off x="22410697" y="19888661"/>
            <a:ext cx="7701180" cy="4467852"/>
          </a:xfrm>
          <a:custGeom>
            <a:avLst/>
            <a:gdLst>
              <a:gd name="connsiteX0" fmla="*/ 0 w 7701180"/>
              <a:gd name="connsiteY0" fmla="*/ 4467853 h 4467852"/>
              <a:gd name="connsiteX1" fmla="*/ 7701181 w 7701180"/>
              <a:gd name="connsiteY1" fmla="*/ 4467853 h 4467852"/>
              <a:gd name="connsiteX2" fmla="*/ 7701181 w 7701180"/>
              <a:gd name="connsiteY2" fmla="*/ 0 h 4467852"/>
              <a:gd name="connsiteX3" fmla="*/ 0 w 7701180"/>
              <a:gd name="connsiteY3" fmla="*/ 0 h 4467852"/>
            </a:gdLst>
            <a:ahLst/>
            <a:cxnLst>
              <a:cxn ang="0">
                <a:pos x="connsiteX0" y="connsiteY0"/>
              </a:cxn>
              <a:cxn ang="0">
                <a:pos x="connsiteX1" y="connsiteY1"/>
              </a:cxn>
              <a:cxn ang="0">
                <a:pos x="connsiteX2" y="connsiteY2"/>
              </a:cxn>
              <a:cxn ang="0">
                <a:pos x="connsiteX3" y="connsiteY3"/>
              </a:cxn>
            </a:cxnLst>
            <a:rect l="l" t="t" r="r" b="b"/>
            <a:pathLst>
              <a:path w="7701180" h="4467852">
                <a:moveTo>
                  <a:pt x="0" y="4467853"/>
                </a:moveTo>
                <a:lnTo>
                  <a:pt x="7701181" y="4467853"/>
                </a:lnTo>
                <a:lnTo>
                  <a:pt x="7701181" y="0"/>
                </a:lnTo>
                <a:lnTo>
                  <a:pt x="0" y="0"/>
                </a:lnTo>
                <a:close/>
              </a:path>
            </a:pathLst>
          </a:custGeom>
          <a:solidFill>
            <a:srgbClr val="FFFFFF"/>
          </a:solidFill>
          <a:ln w="14858" cap="flat">
            <a:noFill/>
            <a:prstDash val="solid"/>
            <a:round/>
          </a:ln>
        </p:spPr>
        <p:txBody>
          <a:bodyPr rtlCol="0" anchor="ctr"/>
          <a:lstStyle/>
          <a:p>
            <a:endParaRPr lang="en-US"/>
          </a:p>
        </p:txBody>
      </p:sp>
      <p:sp>
        <p:nvSpPr>
          <p:cNvPr id="10" name="Rectangle 36" descr="alt=&quot;&quot;"/>
          <p:cNvSpPr>
            <a:spLocks noGrp="1" noRot="1" noMove="1" noResize="1" noEditPoints="1" noAdjustHandles="1" noChangeArrowheads="1" noChangeShapeType="1"/>
          </p:cNvSpPr>
          <p:nvPr/>
        </p:nvSpPr>
        <p:spPr bwMode="auto">
          <a:xfrm>
            <a:off x="0" y="41376600"/>
            <a:ext cx="32918400" cy="2514600"/>
          </a:xfrm>
          <a:prstGeom prst="rect">
            <a:avLst/>
          </a:prstGeom>
          <a:solidFill>
            <a:schemeClr val="tx2"/>
          </a:solidFill>
          <a:ln w="9525">
            <a:noFill/>
            <a:miter lim="800000"/>
            <a:headEnd/>
            <a:tailEnd/>
          </a:ln>
          <a:effectLst/>
        </p:spPr>
        <p:txBody>
          <a:bodyPr wrap="none" anchor="ct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eaLnBrk="1" hangingPunct="1">
              <a:defRPr/>
            </a:pPr>
            <a:endParaRPr lang="en-US" altLang="en-US" sz="2900" b="0" i="0" baseline="0" dirty="0">
              <a:solidFill>
                <a:schemeClr val="tx1"/>
              </a:solidFill>
              <a:latin typeface="Arial" charset="0"/>
              <a:ea typeface="Arial" charset="0"/>
            </a:endParaRPr>
          </a:p>
        </p:txBody>
      </p:sp>
      <p:sp>
        <p:nvSpPr>
          <p:cNvPr id="8" name="Rectangle 36" descr="alt=&quot;&quot;"/>
          <p:cNvSpPr>
            <a:spLocks noChangeArrowheads="1"/>
          </p:cNvSpPr>
          <p:nvPr/>
        </p:nvSpPr>
        <p:spPr bwMode="auto">
          <a:xfrm>
            <a:off x="0" y="-1"/>
            <a:ext cx="32918400" cy="4754880"/>
          </a:xfrm>
          <a:prstGeom prst="rect">
            <a:avLst/>
          </a:prstGeom>
          <a:solidFill>
            <a:schemeClr val="tx2"/>
          </a:solidFill>
          <a:ln w="9525">
            <a:noFill/>
            <a:miter lim="800000"/>
            <a:headEnd/>
            <a:tailEnd/>
          </a:ln>
          <a:effectLst/>
        </p:spPr>
        <p:txBody>
          <a:bodyPr wrap="none" anchor="ct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eaLnBrk="1" hangingPunct="1">
              <a:defRPr/>
            </a:pPr>
            <a:endParaRPr lang="en-US" altLang="en-US" sz="2900" b="0" i="0" baseline="0" dirty="0">
              <a:solidFill>
                <a:schemeClr val="tx1"/>
              </a:solidFill>
              <a:latin typeface="Arial" charset="0"/>
              <a:ea typeface="Arial" charset="0"/>
            </a:endParaRPr>
          </a:p>
        </p:txBody>
      </p:sp>
      <p:sp>
        <p:nvSpPr>
          <p:cNvPr id="4" name="Poster Title">
            <a:extLst>
              <a:ext uri="{FF2B5EF4-FFF2-40B4-BE49-F238E27FC236}">
                <a16:creationId xmlns:a16="http://schemas.microsoft.com/office/drawing/2014/main" id="{10CDC865-9C65-8535-D054-B1A55BB618A8}"/>
              </a:ext>
            </a:extLst>
          </p:cNvPr>
          <p:cNvSpPr>
            <a:spLocks noChangeArrowheads="1"/>
          </p:cNvSpPr>
          <p:nvPr/>
        </p:nvSpPr>
        <p:spPr bwMode="auto">
          <a:xfrm>
            <a:off x="914400" y="587590"/>
            <a:ext cx="31089600" cy="3579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a:defRPr sz="2900">
                <a:solidFill>
                  <a:schemeClr val="tx1"/>
                </a:solidFill>
                <a:latin typeface="Arial Narrow" charset="0"/>
                <a:ea typeface="ＭＳ Ｐゴシック" charset="-128"/>
              </a:defRPr>
            </a:lvl1pPr>
            <a:lvl2pPr marL="37931725" indent="-37474525">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a:lnSpc>
                <a:spcPct val="110000"/>
              </a:lnSpc>
              <a:defRPr/>
            </a:pPr>
            <a:r>
              <a:rPr lang="en-US" altLang="en-US" sz="11000" b="1" dirty="0">
                <a:solidFill>
                  <a:srgbClr val="FFFFFF"/>
                </a:solidFill>
                <a:latin typeface="+mn-lt"/>
                <a:ea typeface="Arial" charset="0"/>
              </a:rPr>
              <a:t>Visual interactions let lay users explore and compare explanations of ML decisions</a:t>
            </a:r>
          </a:p>
        </p:txBody>
      </p:sp>
      <p:graphicFrame>
        <p:nvGraphicFramePr>
          <p:cNvPr id="451" name="Table 450">
            <a:extLst>
              <a:ext uri="{FF2B5EF4-FFF2-40B4-BE49-F238E27FC236}">
                <a16:creationId xmlns:a16="http://schemas.microsoft.com/office/drawing/2014/main" id="{1811D8EC-8213-1EA5-EBFB-38ECF9752B35}"/>
              </a:ext>
            </a:extLst>
          </p:cNvPr>
          <p:cNvGraphicFramePr>
            <a:graphicFrameLocks noGrp="1"/>
          </p:cNvGraphicFramePr>
          <p:nvPr>
            <p:extLst>
              <p:ext uri="{D42A27DB-BD31-4B8C-83A1-F6EECF244321}">
                <p14:modId xmlns:p14="http://schemas.microsoft.com/office/powerpoint/2010/main" val="2280214243"/>
              </p:ext>
            </p:extLst>
          </p:nvPr>
        </p:nvGraphicFramePr>
        <p:xfrm>
          <a:off x="19634899" y="12775251"/>
          <a:ext cx="6400801" cy="1158240"/>
        </p:xfrm>
        <a:graphic>
          <a:graphicData uri="http://schemas.openxmlformats.org/drawingml/2006/table">
            <a:tbl>
              <a:tblPr firstRow="1" bandRow="1">
                <a:tableStyleId>{5C22544A-7EE6-4342-B048-85BDC9FD1C3A}</a:tableStyleId>
              </a:tblPr>
              <a:tblGrid>
                <a:gridCol w="1741954">
                  <a:extLst>
                    <a:ext uri="{9D8B030D-6E8A-4147-A177-3AD203B41FA5}">
                      <a16:colId xmlns:a16="http://schemas.microsoft.com/office/drawing/2014/main" val="2214848338"/>
                    </a:ext>
                  </a:extLst>
                </a:gridCol>
                <a:gridCol w="1488242">
                  <a:extLst>
                    <a:ext uri="{9D8B030D-6E8A-4147-A177-3AD203B41FA5}">
                      <a16:colId xmlns:a16="http://schemas.microsoft.com/office/drawing/2014/main" val="2661832152"/>
                    </a:ext>
                  </a:extLst>
                </a:gridCol>
                <a:gridCol w="1779421">
                  <a:extLst>
                    <a:ext uri="{9D8B030D-6E8A-4147-A177-3AD203B41FA5}">
                      <a16:colId xmlns:a16="http://schemas.microsoft.com/office/drawing/2014/main" val="96945634"/>
                    </a:ext>
                  </a:extLst>
                </a:gridCol>
                <a:gridCol w="1391184">
                  <a:extLst>
                    <a:ext uri="{9D8B030D-6E8A-4147-A177-3AD203B41FA5}">
                      <a16:colId xmlns:a16="http://schemas.microsoft.com/office/drawing/2014/main" val="2380480809"/>
                    </a:ext>
                  </a:extLst>
                </a:gridCol>
              </a:tblGrid>
              <a:tr h="335887">
                <a:tc>
                  <a:txBody>
                    <a:bodyPr/>
                    <a:lstStyle/>
                    <a:p>
                      <a:pPr algn="ctr"/>
                      <a:r>
                        <a:rPr lang="en-US" sz="3200" dirty="0">
                          <a:solidFill>
                            <a:srgbClr val="000000"/>
                          </a:solidFill>
                        </a:rPr>
                        <a:t>Income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Rent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Savings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Debt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766240"/>
                  </a:ext>
                </a:extLst>
              </a:tr>
              <a:tr h="316655">
                <a:tc>
                  <a:txBody>
                    <a:bodyPr/>
                    <a:lstStyle/>
                    <a:p>
                      <a:pPr algn="ctr"/>
                      <a:r>
                        <a:rPr lang="en-US" sz="3200" dirty="0">
                          <a:solidFill>
                            <a:srgbClr val="000000"/>
                          </a:solidFill>
                        </a:rPr>
                        <a:t>$4,000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$1,500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$7,000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$850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81837860"/>
                  </a:ext>
                </a:extLst>
              </a:tr>
            </a:tbl>
          </a:graphicData>
        </a:graphic>
      </p:graphicFrame>
      <p:graphicFrame>
        <p:nvGraphicFramePr>
          <p:cNvPr id="457" name="Table 456">
            <a:extLst>
              <a:ext uri="{FF2B5EF4-FFF2-40B4-BE49-F238E27FC236}">
                <a16:creationId xmlns:a16="http://schemas.microsoft.com/office/drawing/2014/main" id="{F324C442-722F-A6BB-2CC6-B65C7C5E10DC}"/>
              </a:ext>
            </a:extLst>
          </p:cNvPr>
          <p:cNvGraphicFramePr>
            <a:graphicFrameLocks noGrp="1"/>
          </p:cNvGraphicFramePr>
          <p:nvPr>
            <p:extLst>
              <p:ext uri="{D42A27DB-BD31-4B8C-83A1-F6EECF244321}">
                <p14:modId xmlns:p14="http://schemas.microsoft.com/office/powerpoint/2010/main" val="3306828438"/>
              </p:ext>
            </p:extLst>
          </p:nvPr>
        </p:nvGraphicFramePr>
        <p:xfrm>
          <a:off x="19634900" y="15772091"/>
          <a:ext cx="6400799" cy="1158240"/>
        </p:xfrm>
        <a:graphic>
          <a:graphicData uri="http://schemas.openxmlformats.org/drawingml/2006/table">
            <a:tbl>
              <a:tblPr firstRow="1" bandRow="1">
                <a:tableStyleId>{5C22544A-7EE6-4342-B048-85BDC9FD1C3A}</a:tableStyleId>
              </a:tblPr>
              <a:tblGrid>
                <a:gridCol w="1741954">
                  <a:extLst>
                    <a:ext uri="{9D8B030D-6E8A-4147-A177-3AD203B41FA5}">
                      <a16:colId xmlns:a16="http://schemas.microsoft.com/office/drawing/2014/main" val="2214848338"/>
                    </a:ext>
                  </a:extLst>
                </a:gridCol>
                <a:gridCol w="1488242">
                  <a:extLst>
                    <a:ext uri="{9D8B030D-6E8A-4147-A177-3AD203B41FA5}">
                      <a16:colId xmlns:a16="http://schemas.microsoft.com/office/drawing/2014/main" val="2661832152"/>
                    </a:ext>
                  </a:extLst>
                </a:gridCol>
                <a:gridCol w="1779420">
                  <a:extLst>
                    <a:ext uri="{9D8B030D-6E8A-4147-A177-3AD203B41FA5}">
                      <a16:colId xmlns:a16="http://schemas.microsoft.com/office/drawing/2014/main" val="96945634"/>
                    </a:ext>
                  </a:extLst>
                </a:gridCol>
                <a:gridCol w="1391183">
                  <a:extLst>
                    <a:ext uri="{9D8B030D-6E8A-4147-A177-3AD203B41FA5}">
                      <a16:colId xmlns:a16="http://schemas.microsoft.com/office/drawing/2014/main" val="2380480809"/>
                    </a:ext>
                  </a:extLst>
                </a:gridCol>
              </a:tblGrid>
              <a:tr h="335887">
                <a:tc>
                  <a:txBody>
                    <a:bodyPr/>
                    <a:lstStyle/>
                    <a:p>
                      <a:pPr algn="ctr"/>
                      <a:r>
                        <a:rPr lang="en-US" sz="3200" dirty="0">
                          <a:solidFill>
                            <a:srgbClr val="000000"/>
                          </a:solidFill>
                        </a:rPr>
                        <a:t>Income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Rent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Savings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Debt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766240"/>
                  </a:ext>
                </a:extLst>
              </a:tr>
              <a:tr h="335887">
                <a:tc>
                  <a:txBody>
                    <a:bodyPr/>
                    <a:lstStyle/>
                    <a:p>
                      <a:pPr algn="ctr"/>
                      <a:r>
                        <a:rPr lang="en-US" sz="3200" dirty="0">
                          <a:solidFill>
                            <a:srgbClr val="005BBB"/>
                          </a:solidFill>
                        </a:rPr>
                        <a:t>$6,000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$1,500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$7,000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$850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81837860"/>
                  </a:ext>
                </a:extLst>
              </a:tr>
            </a:tbl>
          </a:graphicData>
        </a:graphic>
      </p:graphicFrame>
      <p:sp>
        <p:nvSpPr>
          <p:cNvPr id="460" name="TextBox 459">
            <a:extLst>
              <a:ext uri="{FF2B5EF4-FFF2-40B4-BE49-F238E27FC236}">
                <a16:creationId xmlns:a16="http://schemas.microsoft.com/office/drawing/2014/main" id="{256C36CA-9D97-91D4-D36A-E3FEF2C2D36A}"/>
              </a:ext>
            </a:extLst>
          </p:cNvPr>
          <p:cNvSpPr txBox="1"/>
          <p:nvPr/>
        </p:nvSpPr>
        <p:spPr>
          <a:xfrm>
            <a:off x="19963764" y="15201006"/>
            <a:ext cx="5743070" cy="646331"/>
          </a:xfrm>
          <a:prstGeom prst="rect">
            <a:avLst/>
          </a:prstGeom>
          <a:noFill/>
        </p:spPr>
        <p:txBody>
          <a:bodyPr wrap="square">
            <a:spAutoFit/>
          </a:bodyPr>
          <a:lstStyle/>
          <a:p>
            <a:pPr algn="ctr"/>
            <a:r>
              <a:rPr lang="en-US" sz="3600" b="1" dirty="0">
                <a:solidFill>
                  <a:srgbClr val="005BBB"/>
                </a:solidFill>
              </a:rPr>
              <a:t>ACCEPTED</a:t>
            </a:r>
          </a:p>
        </p:txBody>
      </p:sp>
      <p:cxnSp>
        <p:nvCxnSpPr>
          <p:cNvPr id="208" name="Straight Connector 207" descr="Vertical Divider">
            <a:extLst>
              <a:ext uri="{FF2B5EF4-FFF2-40B4-BE49-F238E27FC236}">
                <a16:creationId xmlns:a16="http://schemas.microsoft.com/office/drawing/2014/main" id="{06D6570B-5B89-E488-5942-77D1932858D9}"/>
              </a:ext>
            </a:extLst>
          </p:cNvPr>
          <p:cNvCxnSpPr>
            <a:cxnSpLocks/>
          </p:cNvCxnSpPr>
          <p:nvPr/>
        </p:nvCxnSpPr>
        <p:spPr bwMode="auto">
          <a:xfrm flipV="1">
            <a:off x="17626825" y="11901714"/>
            <a:ext cx="0" cy="28266133"/>
          </a:xfrm>
          <a:prstGeom prst="line">
            <a:avLst/>
          </a:prstGeom>
          <a:noFill/>
          <a:ln w="57150" cap="flat" cmpd="sng" algn="ctr">
            <a:solidFill>
              <a:srgbClr val="000000"/>
            </a:solidFill>
            <a:prstDash val="dash"/>
            <a:round/>
            <a:headEnd type="oval" w="med" len="med"/>
            <a:tailEnd type="oval" w="med" len="med"/>
          </a:ln>
          <a:effectLst/>
        </p:spPr>
      </p:cxnSp>
      <p:grpSp>
        <p:nvGrpSpPr>
          <p:cNvPr id="64" name="Group 63">
            <a:extLst>
              <a:ext uri="{FF2B5EF4-FFF2-40B4-BE49-F238E27FC236}">
                <a16:creationId xmlns:a16="http://schemas.microsoft.com/office/drawing/2014/main" id="{22009E33-F398-DFCD-B357-4EA4A1FFF848}"/>
              </a:ext>
            </a:extLst>
          </p:cNvPr>
          <p:cNvGrpSpPr/>
          <p:nvPr/>
        </p:nvGrpSpPr>
        <p:grpSpPr>
          <a:xfrm>
            <a:off x="914400" y="8863707"/>
            <a:ext cx="31089600" cy="2560320"/>
            <a:chOff x="914400" y="9359007"/>
            <a:chExt cx="31089600" cy="2560320"/>
          </a:xfrm>
        </p:grpSpPr>
        <p:sp>
          <p:nvSpPr>
            <p:cNvPr id="25" name="Rectangle 24" descr="alt=&quot;&quot;">
              <a:extLst>
                <a:ext uri="{FF2B5EF4-FFF2-40B4-BE49-F238E27FC236}">
                  <a16:creationId xmlns:a16="http://schemas.microsoft.com/office/drawing/2014/main" id="{0EAA8FD6-8A02-55A4-9386-949D14215C55}"/>
                </a:ext>
              </a:extLst>
            </p:cNvPr>
            <p:cNvSpPr/>
            <p:nvPr/>
          </p:nvSpPr>
          <p:spPr>
            <a:xfrm>
              <a:off x="914400" y="9359007"/>
              <a:ext cx="31089600" cy="2560320"/>
            </a:xfrm>
            <a:prstGeom prst="rect">
              <a:avLst/>
            </a:prstGeom>
            <a:solidFill>
              <a:srgbClr val="F6DA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58" dirty="0"/>
            </a:p>
          </p:txBody>
        </p:sp>
        <p:sp>
          <p:nvSpPr>
            <p:cNvPr id="30" name="TextBox 29">
              <a:extLst>
                <a:ext uri="{FF2B5EF4-FFF2-40B4-BE49-F238E27FC236}">
                  <a16:creationId xmlns:a16="http://schemas.microsoft.com/office/drawing/2014/main" id="{3C2E251A-C279-3FF9-E98A-0972B4A025D2}"/>
                </a:ext>
              </a:extLst>
            </p:cNvPr>
            <p:cNvSpPr txBox="1"/>
            <p:nvPr/>
          </p:nvSpPr>
          <p:spPr>
            <a:xfrm>
              <a:off x="1431381" y="9758573"/>
              <a:ext cx="30055639" cy="1761188"/>
            </a:xfrm>
            <a:prstGeom prst="rect">
              <a:avLst/>
            </a:prstGeom>
            <a:noFill/>
          </p:spPr>
          <p:txBody>
            <a:bodyPr wrap="square">
              <a:spAutoFit/>
            </a:bodyPr>
            <a:lstStyle/>
            <a:p>
              <a:pPr>
                <a:lnSpc>
                  <a:spcPct val="130000"/>
                </a:lnSpc>
              </a:pPr>
              <a:r>
                <a:rPr lang="en-US" sz="4400" b="1" dirty="0"/>
                <a:t>Background:</a:t>
              </a:r>
              <a:r>
                <a:rPr lang="en-US" sz="4400" dirty="0"/>
                <a:t> Machine learning is used in domains like finance, hiring, and law to make decisions that can strongly affect people’s lives. Counterfactual explanation systems suggest changes that help users avoid negative outcomes.</a:t>
              </a:r>
            </a:p>
          </p:txBody>
        </p:sp>
      </p:grpSp>
      <p:grpSp>
        <p:nvGrpSpPr>
          <p:cNvPr id="20" name="Group 19">
            <a:extLst>
              <a:ext uri="{FF2B5EF4-FFF2-40B4-BE49-F238E27FC236}">
                <a16:creationId xmlns:a16="http://schemas.microsoft.com/office/drawing/2014/main" id="{D95C9A05-BEE6-8E55-71A3-9F47A70750D7}"/>
              </a:ext>
            </a:extLst>
          </p:cNvPr>
          <p:cNvGrpSpPr/>
          <p:nvPr/>
        </p:nvGrpSpPr>
        <p:grpSpPr>
          <a:xfrm>
            <a:off x="26522469" y="12214376"/>
            <a:ext cx="4846320" cy="4846320"/>
            <a:chOff x="26522469" y="12214376"/>
            <a:chExt cx="4846320" cy="4846320"/>
          </a:xfrm>
        </p:grpSpPr>
        <p:sp>
          <p:nvSpPr>
            <p:cNvPr id="650" name="Oval 649">
              <a:extLst>
                <a:ext uri="{FF2B5EF4-FFF2-40B4-BE49-F238E27FC236}">
                  <a16:creationId xmlns:a16="http://schemas.microsoft.com/office/drawing/2014/main" id="{E439CB3C-B1A0-2575-66D3-CC3AE116FE83}"/>
                </a:ext>
              </a:extLst>
            </p:cNvPr>
            <p:cNvSpPr>
              <a:spLocks/>
            </p:cNvSpPr>
            <p:nvPr/>
          </p:nvSpPr>
          <p:spPr>
            <a:xfrm>
              <a:off x="27671789" y="13550476"/>
              <a:ext cx="178476" cy="175521"/>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52" name="Graphic 651">
              <a:extLst>
                <a:ext uri="{FF2B5EF4-FFF2-40B4-BE49-F238E27FC236}">
                  <a16:creationId xmlns:a16="http://schemas.microsoft.com/office/drawing/2014/main" id="{73E6E396-6943-D8C9-B5E9-8E013628579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522469" y="12214376"/>
              <a:ext cx="4846320" cy="4846320"/>
            </a:xfrm>
            <a:prstGeom prst="rect">
              <a:avLst/>
            </a:prstGeom>
          </p:spPr>
        </p:pic>
        <p:sp>
          <p:nvSpPr>
            <p:cNvPr id="654" name="Rectangle 653">
              <a:extLst>
                <a:ext uri="{FF2B5EF4-FFF2-40B4-BE49-F238E27FC236}">
                  <a16:creationId xmlns:a16="http://schemas.microsoft.com/office/drawing/2014/main" id="{65373DC3-CC30-01FF-C1EC-DC32E92BEA06}"/>
                </a:ext>
              </a:extLst>
            </p:cNvPr>
            <p:cNvSpPr>
              <a:spLocks/>
            </p:cNvSpPr>
            <p:nvPr/>
          </p:nvSpPr>
          <p:spPr>
            <a:xfrm>
              <a:off x="29213876" y="12437861"/>
              <a:ext cx="1975944" cy="1044085"/>
            </a:xfrm>
            <a:prstGeom prst="rect">
              <a:avLst/>
            </a:prstGeom>
            <a:solidFill>
              <a:srgbClr val="FFFFFF"/>
            </a:solidFill>
            <a:ln w="28575">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655" name="Group 654">
              <a:extLst>
                <a:ext uri="{FF2B5EF4-FFF2-40B4-BE49-F238E27FC236}">
                  <a16:creationId xmlns:a16="http://schemas.microsoft.com/office/drawing/2014/main" id="{05448191-1021-6498-2DFD-5241A6EB964B}"/>
                </a:ext>
              </a:extLst>
            </p:cNvPr>
            <p:cNvGrpSpPr>
              <a:grpSpLocks/>
            </p:cNvGrpSpPr>
            <p:nvPr/>
          </p:nvGrpSpPr>
          <p:grpSpPr>
            <a:xfrm>
              <a:off x="29379088" y="12517524"/>
              <a:ext cx="1588513" cy="884760"/>
              <a:chOff x="29678691" y="13177255"/>
              <a:chExt cx="1627708" cy="921853"/>
            </a:xfrm>
          </p:grpSpPr>
          <p:grpSp>
            <p:nvGrpSpPr>
              <p:cNvPr id="656" name="Group 655">
                <a:extLst>
                  <a:ext uri="{FF2B5EF4-FFF2-40B4-BE49-F238E27FC236}">
                    <a16:creationId xmlns:a16="http://schemas.microsoft.com/office/drawing/2014/main" id="{C5F9FEB4-38AB-AF9A-D35E-3F3FF9B6C202}"/>
                  </a:ext>
                </a:extLst>
              </p:cNvPr>
              <p:cNvGrpSpPr>
                <a:grpSpLocks/>
              </p:cNvGrpSpPr>
              <p:nvPr/>
            </p:nvGrpSpPr>
            <p:grpSpPr>
              <a:xfrm>
                <a:off x="29680749" y="13177255"/>
                <a:ext cx="1534280" cy="492443"/>
                <a:chOff x="29680749" y="13177255"/>
                <a:chExt cx="1534280" cy="492443"/>
              </a:xfrm>
            </p:grpSpPr>
            <p:sp>
              <p:nvSpPr>
                <p:cNvPr id="256" name="TextBox 255">
                  <a:extLst>
                    <a:ext uri="{FF2B5EF4-FFF2-40B4-BE49-F238E27FC236}">
                      <a16:creationId xmlns:a16="http://schemas.microsoft.com/office/drawing/2014/main" id="{97844280-6449-6762-EAA5-DD1E3DF51FDD}"/>
                    </a:ext>
                  </a:extLst>
                </p:cNvPr>
                <p:cNvSpPr txBox="1">
                  <a:spLocks/>
                </p:cNvSpPr>
                <p:nvPr/>
              </p:nvSpPr>
              <p:spPr>
                <a:xfrm>
                  <a:off x="30052851" y="13177255"/>
                  <a:ext cx="1162178" cy="492443"/>
                </a:xfrm>
                <a:prstGeom prst="rect">
                  <a:avLst/>
                </a:prstGeom>
                <a:noFill/>
              </p:spPr>
              <p:txBody>
                <a:bodyPr wrap="none" lIns="0" tIns="0" rIns="0" bIns="0" rtlCol="0">
                  <a:spAutoFit/>
                </a:bodyPr>
                <a:lstStyle/>
                <a:p>
                  <a:r>
                    <a:rPr lang="en-US" sz="3200" dirty="0">
                      <a:solidFill>
                        <a:schemeClr val="tx1">
                          <a:lumMod val="50000"/>
                        </a:schemeClr>
                      </a:solidFill>
                    </a:rPr>
                    <a:t>Reject</a:t>
                  </a:r>
                </a:p>
              </p:txBody>
            </p:sp>
            <p:sp>
              <p:nvSpPr>
                <p:cNvPr id="257" name="Rectangle 256">
                  <a:extLst>
                    <a:ext uri="{FF2B5EF4-FFF2-40B4-BE49-F238E27FC236}">
                      <a16:creationId xmlns:a16="http://schemas.microsoft.com/office/drawing/2014/main" id="{F857CE59-A2D2-05D6-A4A3-82E0A0A9886C}"/>
                    </a:ext>
                  </a:extLst>
                </p:cNvPr>
                <p:cNvSpPr>
                  <a:spLocks/>
                </p:cNvSpPr>
                <p:nvPr/>
              </p:nvSpPr>
              <p:spPr>
                <a:xfrm>
                  <a:off x="29680749" y="13301704"/>
                  <a:ext cx="274320" cy="274320"/>
                </a:xfrm>
                <a:prstGeom prst="rect">
                  <a:avLst/>
                </a:prstGeom>
                <a:solidFill>
                  <a:srgbClr val="F7C9D0"/>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57" name="Group 656">
                <a:extLst>
                  <a:ext uri="{FF2B5EF4-FFF2-40B4-BE49-F238E27FC236}">
                    <a16:creationId xmlns:a16="http://schemas.microsoft.com/office/drawing/2014/main" id="{E55B0075-CF0A-A69E-165D-0FB66AB235B4}"/>
                  </a:ext>
                </a:extLst>
              </p:cNvPr>
              <p:cNvGrpSpPr>
                <a:grpSpLocks/>
              </p:cNvGrpSpPr>
              <p:nvPr/>
            </p:nvGrpSpPr>
            <p:grpSpPr>
              <a:xfrm>
                <a:off x="29678691" y="13606665"/>
                <a:ext cx="1627708" cy="492443"/>
                <a:chOff x="29678691" y="13644765"/>
                <a:chExt cx="1627708" cy="492443"/>
              </a:xfrm>
            </p:grpSpPr>
            <p:sp>
              <p:nvSpPr>
                <p:cNvPr id="658" name="TextBox 657">
                  <a:extLst>
                    <a:ext uri="{FF2B5EF4-FFF2-40B4-BE49-F238E27FC236}">
                      <a16:creationId xmlns:a16="http://schemas.microsoft.com/office/drawing/2014/main" id="{3AF5FED5-DDB2-9411-2BE6-03AEB4036A0A}"/>
                    </a:ext>
                  </a:extLst>
                </p:cNvPr>
                <p:cNvSpPr txBox="1">
                  <a:spLocks/>
                </p:cNvSpPr>
                <p:nvPr/>
              </p:nvSpPr>
              <p:spPr>
                <a:xfrm>
                  <a:off x="30052851" y="13644765"/>
                  <a:ext cx="1253548" cy="492443"/>
                </a:xfrm>
                <a:prstGeom prst="rect">
                  <a:avLst/>
                </a:prstGeom>
                <a:noFill/>
              </p:spPr>
              <p:txBody>
                <a:bodyPr wrap="none" lIns="0" tIns="0" rIns="0" bIns="0" rtlCol="0">
                  <a:spAutoFit/>
                </a:bodyPr>
                <a:lstStyle/>
                <a:p>
                  <a:r>
                    <a:rPr lang="en-US" sz="3200" dirty="0">
                      <a:solidFill>
                        <a:schemeClr val="tx1">
                          <a:lumMod val="50000"/>
                        </a:schemeClr>
                      </a:solidFill>
                    </a:rPr>
                    <a:t>Accept</a:t>
                  </a:r>
                </a:p>
              </p:txBody>
            </p:sp>
            <p:sp>
              <p:nvSpPr>
                <p:cNvPr id="659" name="Rectangle 658">
                  <a:extLst>
                    <a:ext uri="{FF2B5EF4-FFF2-40B4-BE49-F238E27FC236}">
                      <a16:creationId xmlns:a16="http://schemas.microsoft.com/office/drawing/2014/main" id="{ABFE035B-ED2A-48F3-D1FA-2A111F7EFC4A}"/>
                    </a:ext>
                  </a:extLst>
                </p:cNvPr>
                <p:cNvSpPr>
                  <a:spLocks/>
                </p:cNvSpPr>
                <p:nvPr/>
              </p:nvSpPr>
              <p:spPr>
                <a:xfrm>
                  <a:off x="29678691" y="13769214"/>
                  <a:ext cx="274320" cy="274320"/>
                </a:xfrm>
                <a:prstGeom prst="rect">
                  <a:avLst/>
                </a:prstGeom>
                <a:solidFill>
                  <a:srgbClr val="9DC5E9"/>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258" name="Group 257">
              <a:extLst>
                <a:ext uri="{FF2B5EF4-FFF2-40B4-BE49-F238E27FC236}">
                  <a16:creationId xmlns:a16="http://schemas.microsoft.com/office/drawing/2014/main" id="{961D1668-6A11-FFD9-BC5E-BA769D7962D1}"/>
                </a:ext>
              </a:extLst>
            </p:cNvPr>
            <p:cNvGrpSpPr>
              <a:grpSpLocks/>
            </p:cNvGrpSpPr>
            <p:nvPr/>
          </p:nvGrpSpPr>
          <p:grpSpPr>
            <a:xfrm>
              <a:off x="27094577" y="12936931"/>
              <a:ext cx="606669" cy="702085"/>
              <a:chOff x="26064332" y="11736004"/>
              <a:chExt cx="616701" cy="731520"/>
            </a:xfrm>
          </p:grpSpPr>
          <p:sp>
            <p:nvSpPr>
              <p:cNvPr id="259" name="Oval 200">
                <a:extLst>
                  <a:ext uri="{FF2B5EF4-FFF2-40B4-BE49-F238E27FC236}">
                    <a16:creationId xmlns:a16="http://schemas.microsoft.com/office/drawing/2014/main" id="{6FE429E4-9582-9D0C-FE8E-BE06E6AFA402}"/>
                  </a:ext>
                </a:extLst>
              </p:cNvPr>
              <p:cNvSpPr>
                <a:spLocks/>
              </p:cNvSpPr>
              <p:nvPr/>
            </p:nvSpPr>
            <p:spPr>
              <a:xfrm>
                <a:off x="26112350" y="12015189"/>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0" name="Content Placeholder 92">
                <a:extLst>
                  <a:ext uri="{FF2B5EF4-FFF2-40B4-BE49-F238E27FC236}">
                    <a16:creationId xmlns:a16="http://schemas.microsoft.com/office/drawing/2014/main" id="{9B9CCC33-390A-ADB0-50EF-0727FBF9733C}"/>
                  </a:ext>
                </a:extLst>
              </p:cNvPr>
              <p:cNvGrpSpPr>
                <a:grpSpLocks noChangeAspect="1"/>
              </p:cNvGrpSpPr>
              <p:nvPr/>
            </p:nvGrpSpPr>
            <p:grpSpPr>
              <a:xfrm>
                <a:off x="26064332" y="11736004"/>
                <a:ext cx="616701" cy="731520"/>
                <a:chOff x="2026030" y="12980555"/>
                <a:chExt cx="539841" cy="640350"/>
              </a:xfrm>
              <a:solidFill>
                <a:srgbClr val="000000"/>
              </a:solidFill>
            </p:grpSpPr>
            <p:sp>
              <p:nvSpPr>
                <p:cNvPr id="263" name="Freeform: Shape 262">
                  <a:extLst>
                    <a:ext uri="{FF2B5EF4-FFF2-40B4-BE49-F238E27FC236}">
                      <a16:creationId xmlns:a16="http://schemas.microsoft.com/office/drawing/2014/main" id="{7E8BD6F2-C424-EA00-3BEA-7981C433FB3D}"/>
                    </a:ext>
                  </a:extLst>
                </p:cNvPr>
                <p:cNvSpPr>
                  <a:spLocks/>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90ACBEC2-26CE-6942-F43C-8DB9C6D03A0F}"/>
                    </a:ext>
                  </a:extLst>
                </p:cNvPr>
                <p:cNvSpPr>
                  <a:spLocks/>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84AEECF2-8765-52D9-AB17-BC8E0DBB0B93}"/>
                    </a:ext>
                  </a:extLst>
                </p:cNvPr>
                <p:cNvSpPr>
                  <a:spLocks/>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dirty="0"/>
                </a:p>
              </p:txBody>
            </p:sp>
          </p:grpSp>
          <p:sp>
            <p:nvSpPr>
              <p:cNvPr id="261" name="Rectangle 260">
                <a:extLst>
                  <a:ext uri="{FF2B5EF4-FFF2-40B4-BE49-F238E27FC236}">
                    <a16:creationId xmlns:a16="http://schemas.microsoft.com/office/drawing/2014/main" id="{8F9F6AB8-5F4A-7F14-F379-968C6F22C015}"/>
                  </a:ext>
                </a:extLst>
              </p:cNvPr>
              <p:cNvSpPr>
                <a:spLocks/>
              </p:cNvSpPr>
              <p:nvPr/>
            </p:nvSpPr>
            <p:spPr>
              <a:xfrm rot="18900000">
                <a:off x="26239831"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2" name="Rectangle 261">
                <a:extLst>
                  <a:ext uri="{FF2B5EF4-FFF2-40B4-BE49-F238E27FC236}">
                    <a16:creationId xmlns:a16="http://schemas.microsoft.com/office/drawing/2014/main" id="{605E5E1C-B12E-2BD8-011C-D734CA990A92}"/>
                  </a:ext>
                </a:extLst>
              </p:cNvPr>
              <p:cNvSpPr>
                <a:spLocks/>
              </p:cNvSpPr>
              <p:nvPr/>
            </p:nvSpPr>
            <p:spPr>
              <a:xfrm rot="2700000" flipH="1">
                <a:off x="26239833"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91" name="Oval 290">
              <a:extLst>
                <a:ext uri="{FF2B5EF4-FFF2-40B4-BE49-F238E27FC236}">
                  <a16:creationId xmlns:a16="http://schemas.microsoft.com/office/drawing/2014/main" id="{B2B15DC8-B5BA-8EF5-5999-B4EBDEC1D089}"/>
                </a:ext>
              </a:extLst>
            </p:cNvPr>
            <p:cNvSpPr>
              <a:spLocks/>
            </p:cNvSpPr>
            <p:nvPr/>
          </p:nvSpPr>
          <p:spPr>
            <a:xfrm>
              <a:off x="28782264" y="14867232"/>
              <a:ext cx="178476" cy="175521"/>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92" name="Group 291">
              <a:extLst>
                <a:ext uri="{FF2B5EF4-FFF2-40B4-BE49-F238E27FC236}">
                  <a16:creationId xmlns:a16="http://schemas.microsoft.com/office/drawing/2014/main" id="{D875A7F7-AC6C-8755-76F5-DBCD40C8682C}"/>
                </a:ext>
              </a:extLst>
            </p:cNvPr>
            <p:cNvGrpSpPr>
              <a:grpSpLocks noChangeAspect="1"/>
            </p:cNvGrpSpPr>
            <p:nvPr/>
          </p:nvGrpSpPr>
          <p:grpSpPr>
            <a:xfrm>
              <a:off x="28945629" y="14736493"/>
              <a:ext cx="604577" cy="702085"/>
              <a:chOff x="25352863" y="11746075"/>
              <a:chExt cx="616701" cy="731520"/>
            </a:xfrm>
          </p:grpSpPr>
          <p:sp>
            <p:nvSpPr>
              <p:cNvPr id="293" name="Oval 200">
                <a:extLst>
                  <a:ext uri="{FF2B5EF4-FFF2-40B4-BE49-F238E27FC236}">
                    <a16:creationId xmlns:a16="http://schemas.microsoft.com/office/drawing/2014/main" id="{01767F65-659F-A667-E5F1-42F4F82F9C26}"/>
                  </a:ext>
                </a:extLst>
              </p:cNvPr>
              <p:cNvSpPr>
                <a:spLocks/>
              </p:cNvSpPr>
              <p:nvPr/>
            </p:nvSpPr>
            <p:spPr>
              <a:xfrm>
                <a:off x="25400881" y="12025260"/>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94" name="Content Placeholder 92">
                <a:extLst>
                  <a:ext uri="{FF2B5EF4-FFF2-40B4-BE49-F238E27FC236}">
                    <a16:creationId xmlns:a16="http://schemas.microsoft.com/office/drawing/2014/main" id="{2001CF8A-2553-786C-E673-C46D8BF94635}"/>
                  </a:ext>
                </a:extLst>
              </p:cNvPr>
              <p:cNvGrpSpPr>
                <a:grpSpLocks noChangeAspect="1"/>
              </p:cNvGrpSpPr>
              <p:nvPr/>
            </p:nvGrpSpPr>
            <p:grpSpPr>
              <a:xfrm>
                <a:off x="25352863" y="11746075"/>
                <a:ext cx="616701" cy="731520"/>
                <a:chOff x="2026030" y="12980555"/>
                <a:chExt cx="539841" cy="640350"/>
              </a:xfrm>
              <a:solidFill>
                <a:srgbClr val="000000"/>
              </a:solidFill>
            </p:grpSpPr>
            <p:sp>
              <p:nvSpPr>
                <p:cNvPr id="298" name="Freeform: Shape 297">
                  <a:extLst>
                    <a:ext uri="{FF2B5EF4-FFF2-40B4-BE49-F238E27FC236}">
                      <a16:creationId xmlns:a16="http://schemas.microsoft.com/office/drawing/2014/main" id="{EBC1AB51-500B-5A6A-CF03-CA5950EC5A39}"/>
                    </a:ext>
                  </a:extLst>
                </p:cNvPr>
                <p:cNvSpPr>
                  <a:spLocks/>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B6F8E39D-2C59-E388-81E5-89569FA09CDF}"/>
                    </a:ext>
                  </a:extLst>
                </p:cNvPr>
                <p:cNvSpPr>
                  <a:spLocks/>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AE90CC25-A0A7-29BD-24CA-EFD6BAB4E885}"/>
                    </a:ext>
                  </a:extLst>
                </p:cNvPr>
                <p:cNvSpPr>
                  <a:spLocks/>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dirty="0"/>
                </a:p>
              </p:txBody>
            </p:sp>
          </p:grpSp>
          <p:grpSp>
            <p:nvGrpSpPr>
              <p:cNvPr id="295" name="Group 294">
                <a:extLst>
                  <a:ext uri="{FF2B5EF4-FFF2-40B4-BE49-F238E27FC236}">
                    <a16:creationId xmlns:a16="http://schemas.microsoft.com/office/drawing/2014/main" id="{2341E3B3-325D-19F8-9658-DCFB4265ACE4}"/>
                  </a:ext>
                </a:extLst>
              </p:cNvPr>
              <p:cNvGrpSpPr>
                <a:grpSpLocks/>
              </p:cNvGrpSpPr>
              <p:nvPr/>
            </p:nvGrpSpPr>
            <p:grpSpPr>
              <a:xfrm>
                <a:off x="25541739" y="12192614"/>
                <a:ext cx="273002" cy="167446"/>
                <a:chOff x="25541739" y="12192614"/>
                <a:chExt cx="273002" cy="167446"/>
              </a:xfrm>
            </p:grpSpPr>
            <p:sp>
              <p:nvSpPr>
                <p:cNvPr id="296" name="Rectangle 295">
                  <a:extLst>
                    <a:ext uri="{FF2B5EF4-FFF2-40B4-BE49-F238E27FC236}">
                      <a16:creationId xmlns:a16="http://schemas.microsoft.com/office/drawing/2014/main" id="{79D4DAB0-C87D-6FC4-3E04-62668F19DD08}"/>
                    </a:ext>
                  </a:extLst>
                </p:cNvPr>
                <p:cNvSpPr>
                  <a:spLocks/>
                </p:cNvSpPr>
                <p:nvPr/>
              </p:nvSpPr>
              <p:spPr>
                <a:xfrm rot="18900000">
                  <a:off x="25543238" y="12193585"/>
                  <a:ext cx="271503"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7" name="Rectangle 296">
                  <a:extLst>
                    <a:ext uri="{FF2B5EF4-FFF2-40B4-BE49-F238E27FC236}">
                      <a16:creationId xmlns:a16="http://schemas.microsoft.com/office/drawing/2014/main" id="{A828FC59-524B-EFA2-D6D0-C7EB8F645DBA}"/>
                    </a:ext>
                  </a:extLst>
                </p:cNvPr>
                <p:cNvSpPr>
                  <a:spLocks/>
                </p:cNvSpPr>
                <p:nvPr/>
              </p:nvSpPr>
              <p:spPr>
                <a:xfrm rot="2700000" flipH="1">
                  <a:off x="25503736" y="12230617"/>
                  <a:ext cx="167446"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cxnSp>
          <p:nvCxnSpPr>
            <p:cNvPr id="301" name="Straight Arrow Connector 300">
              <a:extLst>
                <a:ext uri="{FF2B5EF4-FFF2-40B4-BE49-F238E27FC236}">
                  <a16:creationId xmlns:a16="http://schemas.microsoft.com/office/drawing/2014/main" id="{DFFCEDB1-7A8C-DA2C-2E40-23F2F5B3BE0B}"/>
                </a:ext>
              </a:extLst>
            </p:cNvPr>
            <p:cNvCxnSpPr>
              <a:cxnSpLocks/>
              <a:stCxn id="302" idx="5"/>
              <a:endCxn id="291" idx="1"/>
            </p:cNvCxnSpPr>
            <p:nvPr/>
          </p:nvCxnSpPr>
          <p:spPr>
            <a:xfrm>
              <a:off x="27788313" y="13809816"/>
              <a:ext cx="1020088" cy="1083121"/>
            </a:xfrm>
            <a:prstGeom prst="straightConnector1">
              <a:avLst/>
            </a:prstGeom>
            <a:ln w="57150">
              <a:solidFill>
                <a:srgbClr val="00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02" name="Oval 301">
              <a:extLst>
                <a:ext uri="{FF2B5EF4-FFF2-40B4-BE49-F238E27FC236}">
                  <a16:creationId xmlns:a16="http://schemas.microsoft.com/office/drawing/2014/main" id="{B4A08D02-D732-3AF7-2843-D52F34EFBC63}"/>
                </a:ext>
              </a:extLst>
            </p:cNvPr>
            <p:cNvSpPr>
              <a:spLocks/>
            </p:cNvSpPr>
            <p:nvPr/>
          </p:nvSpPr>
          <p:spPr>
            <a:xfrm>
              <a:off x="27635973" y="13659999"/>
              <a:ext cx="178476" cy="175521"/>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oup 21">
            <a:extLst>
              <a:ext uri="{FF2B5EF4-FFF2-40B4-BE49-F238E27FC236}">
                <a16:creationId xmlns:a16="http://schemas.microsoft.com/office/drawing/2014/main" id="{52D44538-5709-0C5D-B013-57A93D320E8D}"/>
              </a:ext>
            </a:extLst>
          </p:cNvPr>
          <p:cNvGrpSpPr/>
          <p:nvPr/>
        </p:nvGrpSpPr>
        <p:grpSpPr>
          <a:xfrm>
            <a:off x="22505408" y="14072556"/>
            <a:ext cx="659784" cy="1123014"/>
            <a:chOff x="22505408" y="14080176"/>
            <a:chExt cx="659784" cy="1123014"/>
          </a:xfrm>
        </p:grpSpPr>
        <p:sp>
          <p:nvSpPr>
            <p:cNvPr id="454" name="Arrow: Right 453">
              <a:extLst>
                <a:ext uri="{FF2B5EF4-FFF2-40B4-BE49-F238E27FC236}">
                  <a16:creationId xmlns:a16="http://schemas.microsoft.com/office/drawing/2014/main" id="{89843A51-2EEC-CC1B-438D-793686ADBDB0}"/>
                </a:ext>
              </a:extLst>
            </p:cNvPr>
            <p:cNvSpPr/>
            <p:nvPr/>
          </p:nvSpPr>
          <p:spPr>
            <a:xfrm rot="5400000">
              <a:off x="22273793" y="14311791"/>
              <a:ext cx="1123014" cy="659784"/>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5" name="Picture 454">
              <a:extLst>
                <a:ext uri="{FF2B5EF4-FFF2-40B4-BE49-F238E27FC236}">
                  <a16:creationId xmlns:a16="http://schemas.microsoft.com/office/drawing/2014/main" id="{37F24A2C-6851-C5A7-2BBD-711EC62C120A}"/>
                </a:ext>
              </a:extLst>
            </p:cNvPr>
            <p:cNvPicPr>
              <a:picLocks noChangeAspect="1"/>
            </p:cNvPicPr>
            <p:nvPr/>
          </p:nvPicPr>
          <p:blipFill rotWithShape="1">
            <a:blip r:embed="rId5"/>
            <a:srcRect l="10000" t="7816" r="11379" b="20215"/>
            <a:stretch/>
          </p:blipFill>
          <p:spPr>
            <a:xfrm>
              <a:off x="22512525" y="14224298"/>
              <a:ext cx="645548" cy="590931"/>
            </a:xfrm>
            <a:prstGeom prst="rect">
              <a:avLst/>
            </a:prstGeom>
          </p:spPr>
        </p:pic>
      </p:grpSp>
      <p:sp>
        <p:nvSpPr>
          <p:cNvPr id="459" name="TextBox 458">
            <a:extLst>
              <a:ext uri="{FF2B5EF4-FFF2-40B4-BE49-F238E27FC236}">
                <a16:creationId xmlns:a16="http://schemas.microsoft.com/office/drawing/2014/main" id="{5A09D9D4-E85A-AB94-E779-FBE08CD36C94}"/>
              </a:ext>
            </a:extLst>
          </p:cNvPr>
          <p:cNvSpPr txBox="1"/>
          <p:nvPr/>
        </p:nvSpPr>
        <p:spPr>
          <a:xfrm>
            <a:off x="19963764" y="12210622"/>
            <a:ext cx="5743071" cy="646331"/>
          </a:xfrm>
          <a:prstGeom prst="rect">
            <a:avLst/>
          </a:prstGeom>
          <a:noFill/>
        </p:spPr>
        <p:txBody>
          <a:bodyPr wrap="square">
            <a:spAutoFit/>
          </a:bodyPr>
          <a:lstStyle/>
          <a:p>
            <a:pPr algn="ctr"/>
            <a:r>
              <a:rPr lang="en-US" sz="3600" b="1" dirty="0">
                <a:solidFill>
                  <a:schemeClr val="tx2"/>
                </a:solidFill>
              </a:rPr>
              <a:t>REJECTED</a:t>
            </a:r>
          </a:p>
        </p:txBody>
      </p:sp>
      <p:grpSp>
        <p:nvGrpSpPr>
          <p:cNvPr id="492" name="Group 491">
            <a:extLst>
              <a:ext uri="{FF2B5EF4-FFF2-40B4-BE49-F238E27FC236}">
                <a16:creationId xmlns:a16="http://schemas.microsoft.com/office/drawing/2014/main" id="{43DBF7DF-CCBE-D380-70BD-D5BEBB321417}"/>
              </a:ext>
            </a:extLst>
          </p:cNvPr>
          <p:cNvGrpSpPr/>
          <p:nvPr/>
        </p:nvGrpSpPr>
        <p:grpSpPr>
          <a:xfrm>
            <a:off x="18508667" y="12791275"/>
            <a:ext cx="949425" cy="1126192"/>
            <a:chOff x="26064332" y="11736004"/>
            <a:chExt cx="616701" cy="731520"/>
          </a:xfrm>
        </p:grpSpPr>
        <p:sp>
          <p:nvSpPr>
            <p:cNvPr id="493" name="Oval 200">
              <a:extLst>
                <a:ext uri="{FF2B5EF4-FFF2-40B4-BE49-F238E27FC236}">
                  <a16:creationId xmlns:a16="http://schemas.microsoft.com/office/drawing/2014/main" id="{85BCFC1A-43EA-33AA-A544-1EC5664AEA10}"/>
                </a:ext>
              </a:extLst>
            </p:cNvPr>
            <p:cNvSpPr/>
            <p:nvPr/>
          </p:nvSpPr>
          <p:spPr>
            <a:xfrm>
              <a:off x="26112350" y="12015189"/>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4" name="Content Placeholder 92">
              <a:extLst>
                <a:ext uri="{FF2B5EF4-FFF2-40B4-BE49-F238E27FC236}">
                  <a16:creationId xmlns:a16="http://schemas.microsoft.com/office/drawing/2014/main" id="{B1F2F34F-8D05-9EBF-5327-C2E43B489A89}"/>
                </a:ext>
              </a:extLst>
            </p:cNvPr>
            <p:cNvGrpSpPr>
              <a:grpSpLocks noChangeAspect="1"/>
            </p:cNvGrpSpPr>
            <p:nvPr/>
          </p:nvGrpSpPr>
          <p:grpSpPr>
            <a:xfrm>
              <a:off x="26064332" y="11736004"/>
              <a:ext cx="616701" cy="731520"/>
              <a:chOff x="2026030" y="12980555"/>
              <a:chExt cx="539841" cy="640350"/>
            </a:xfrm>
            <a:solidFill>
              <a:srgbClr val="000000"/>
            </a:solidFill>
          </p:grpSpPr>
          <p:sp>
            <p:nvSpPr>
              <p:cNvPr id="498" name="Freeform: Shape 497">
                <a:extLst>
                  <a:ext uri="{FF2B5EF4-FFF2-40B4-BE49-F238E27FC236}">
                    <a16:creationId xmlns:a16="http://schemas.microsoft.com/office/drawing/2014/main" id="{E46CA3C3-044A-CB12-827D-4D3CE0924890}"/>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A0118109-971B-95F8-1A4E-E83142FE940F}"/>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8EB3C96E-02F4-EF95-9B3C-83DDAA70F106}"/>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dirty="0"/>
              </a:p>
            </p:txBody>
          </p:sp>
        </p:grpSp>
        <p:sp>
          <p:nvSpPr>
            <p:cNvPr id="495" name="Rectangle 494">
              <a:extLst>
                <a:ext uri="{FF2B5EF4-FFF2-40B4-BE49-F238E27FC236}">
                  <a16:creationId xmlns:a16="http://schemas.microsoft.com/office/drawing/2014/main" id="{6FE08736-B931-03E2-20E6-BA5E44BF58F4}"/>
                </a:ext>
              </a:extLst>
            </p:cNvPr>
            <p:cNvSpPr/>
            <p:nvPr/>
          </p:nvSpPr>
          <p:spPr>
            <a:xfrm rot="18900000">
              <a:off x="26239831"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6" name="Rectangle 495">
              <a:extLst>
                <a:ext uri="{FF2B5EF4-FFF2-40B4-BE49-F238E27FC236}">
                  <a16:creationId xmlns:a16="http://schemas.microsoft.com/office/drawing/2014/main" id="{0EDAF407-8AFB-6F8C-5BDA-F5CE8F615DAE}"/>
                </a:ext>
              </a:extLst>
            </p:cNvPr>
            <p:cNvSpPr/>
            <p:nvPr/>
          </p:nvSpPr>
          <p:spPr>
            <a:xfrm rot="2700000" flipH="1">
              <a:off x="26239833"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01" name="Group 500">
            <a:extLst>
              <a:ext uri="{FF2B5EF4-FFF2-40B4-BE49-F238E27FC236}">
                <a16:creationId xmlns:a16="http://schemas.microsoft.com/office/drawing/2014/main" id="{DE2839FA-CDAC-436F-6B4B-40E1C13B2C4A}"/>
              </a:ext>
            </a:extLst>
          </p:cNvPr>
          <p:cNvGrpSpPr/>
          <p:nvPr/>
        </p:nvGrpSpPr>
        <p:grpSpPr>
          <a:xfrm>
            <a:off x="18506517" y="15788115"/>
            <a:ext cx="953725" cy="1126192"/>
            <a:chOff x="25352863" y="11746075"/>
            <a:chExt cx="616701" cy="731520"/>
          </a:xfrm>
        </p:grpSpPr>
        <p:sp>
          <p:nvSpPr>
            <p:cNvPr id="502" name="Oval 200">
              <a:extLst>
                <a:ext uri="{FF2B5EF4-FFF2-40B4-BE49-F238E27FC236}">
                  <a16:creationId xmlns:a16="http://schemas.microsoft.com/office/drawing/2014/main" id="{69CD540E-1EEF-74C2-16BB-A1542A03B870}"/>
                </a:ext>
              </a:extLst>
            </p:cNvPr>
            <p:cNvSpPr/>
            <p:nvPr/>
          </p:nvSpPr>
          <p:spPr>
            <a:xfrm>
              <a:off x="25400881" y="12025260"/>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03" name="Content Placeholder 92">
              <a:extLst>
                <a:ext uri="{FF2B5EF4-FFF2-40B4-BE49-F238E27FC236}">
                  <a16:creationId xmlns:a16="http://schemas.microsoft.com/office/drawing/2014/main" id="{D5FFEDB1-9622-D9E9-999F-2DA961BE2294}"/>
                </a:ext>
              </a:extLst>
            </p:cNvPr>
            <p:cNvGrpSpPr>
              <a:grpSpLocks noChangeAspect="1"/>
            </p:cNvGrpSpPr>
            <p:nvPr/>
          </p:nvGrpSpPr>
          <p:grpSpPr>
            <a:xfrm>
              <a:off x="25352863" y="11746075"/>
              <a:ext cx="616701" cy="731520"/>
              <a:chOff x="2026030" y="12980555"/>
              <a:chExt cx="539841" cy="640350"/>
            </a:xfrm>
            <a:solidFill>
              <a:srgbClr val="000000"/>
            </a:solidFill>
          </p:grpSpPr>
          <p:sp>
            <p:nvSpPr>
              <p:cNvPr id="507" name="Freeform: Shape 506">
                <a:extLst>
                  <a:ext uri="{FF2B5EF4-FFF2-40B4-BE49-F238E27FC236}">
                    <a16:creationId xmlns:a16="http://schemas.microsoft.com/office/drawing/2014/main" id="{6B0A3E85-AF9C-E2C8-60F6-9C07C5829653}"/>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E7658DAE-5ECA-4A7C-9980-F36FB4C00160}"/>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98B66A49-9439-20FC-49E3-5EFDBFD6BEFB}"/>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dirty="0"/>
              </a:p>
            </p:txBody>
          </p:sp>
        </p:grpSp>
        <p:grpSp>
          <p:nvGrpSpPr>
            <p:cNvPr id="504" name="Group 503">
              <a:extLst>
                <a:ext uri="{FF2B5EF4-FFF2-40B4-BE49-F238E27FC236}">
                  <a16:creationId xmlns:a16="http://schemas.microsoft.com/office/drawing/2014/main" id="{A43269A0-9C1C-5032-4F2E-504DBB3ECE2D}"/>
                </a:ext>
              </a:extLst>
            </p:cNvPr>
            <p:cNvGrpSpPr/>
            <p:nvPr/>
          </p:nvGrpSpPr>
          <p:grpSpPr>
            <a:xfrm>
              <a:off x="25541739" y="12192614"/>
              <a:ext cx="273002" cy="167446"/>
              <a:chOff x="25541739" y="12192614"/>
              <a:chExt cx="273002" cy="167446"/>
            </a:xfrm>
          </p:grpSpPr>
          <p:sp>
            <p:nvSpPr>
              <p:cNvPr id="505" name="Rectangle 504">
                <a:extLst>
                  <a:ext uri="{FF2B5EF4-FFF2-40B4-BE49-F238E27FC236}">
                    <a16:creationId xmlns:a16="http://schemas.microsoft.com/office/drawing/2014/main" id="{9FB4FAC4-5804-BB79-23AC-7DD050AF10F1}"/>
                  </a:ext>
                </a:extLst>
              </p:cNvPr>
              <p:cNvSpPr/>
              <p:nvPr/>
            </p:nvSpPr>
            <p:spPr>
              <a:xfrm rot="18900000">
                <a:off x="25543238" y="12193585"/>
                <a:ext cx="271503"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6" name="Rectangle 505">
                <a:extLst>
                  <a:ext uri="{FF2B5EF4-FFF2-40B4-BE49-F238E27FC236}">
                    <a16:creationId xmlns:a16="http://schemas.microsoft.com/office/drawing/2014/main" id="{06FA5A45-F157-1A65-3084-2CA809F2775B}"/>
                  </a:ext>
                </a:extLst>
              </p:cNvPr>
              <p:cNvSpPr/>
              <p:nvPr/>
            </p:nvSpPr>
            <p:spPr>
              <a:xfrm rot="2700000" flipH="1">
                <a:off x="25503736" y="12230617"/>
                <a:ext cx="167446"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17" name="Group 16">
            <a:extLst>
              <a:ext uri="{FF2B5EF4-FFF2-40B4-BE49-F238E27FC236}">
                <a16:creationId xmlns:a16="http://schemas.microsoft.com/office/drawing/2014/main" id="{D84CDE07-D9BE-9F5B-2F5E-E8DC8DB674D8}"/>
              </a:ext>
            </a:extLst>
          </p:cNvPr>
          <p:cNvGrpSpPr/>
          <p:nvPr/>
        </p:nvGrpSpPr>
        <p:grpSpPr>
          <a:xfrm>
            <a:off x="990599" y="12210291"/>
            <a:ext cx="15750891" cy="4854491"/>
            <a:chOff x="990599" y="12210622"/>
            <a:chExt cx="15750891" cy="4854491"/>
          </a:xfrm>
        </p:grpSpPr>
        <p:sp>
          <p:nvSpPr>
            <p:cNvPr id="28" name="Speech Bubble: Rectangle with Corners Rounded 27">
              <a:extLst>
                <a:ext uri="{FF2B5EF4-FFF2-40B4-BE49-F238E27FC236}">
                  <a16:creationId xmlns:a16="http://schemas.microsoft.com/office/drawing/2014/main" id="{F9241FB8-CD7C-5F4A-E6B8-4E6143B451B7}"/>
                </a:ext>
              </a:extLst>
            </p:cNvPr>
            <p:cNvSpPr/>
            <p:nvPr/>
          </p:nvSpPr>
          <p:spPr>
            <a:xfrm>
              <a:off x="990599" y="15166895"/>
              <a:ext cx="4320957" cy="1757510"/>
            </a:xfrm>
            <a:prstGeom prst="wedgeRoundRectCallout">
              <a:avLst>
                <a:gd name="adj1" fmla="val 44940"/>
                <a:gd name="adj2" fmla="val -65594"/>
                <a:gd name="adj3" fmla="val 16667"/>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0" name="Content Placeholder 53">
              <a:extLst>
                <a:ext uri="{FF2B5EF4-FFF2-40B4-BE49-F238E27FC236}">
                  <a16:creationId xmlns:a16="http://schemas.microsoft.com/office/drawing/2014/main" id="{17AA1579-854B-8D83-BD8D-80E1AB90FF38}"/>
                </a:ext>
              </a:extLst>
            </p:cNvPr>
            <p:cNvGrpSpPr>
              <a:grpSpLocks noChangeAspect="1"/>
            </p:cNvGrpSpPr>
            <p:nvPr/>
          </p:nvGrpSpPr>
          <p:grpSpPr>
            <a:xfrm>
              <a:off x="6948614" y="12210622"/>
              <a:ext cx="4721706" cy="4715466"/>
              <a:chOff x="5786227" y="8280346"/>
              <a:chExt cx="3312765" cy="3308387"/>
            </a:xfrm>
            <a:solidFill>
              <a:srgbClr val="000000"/>
            </a:solidFill>
          </p:grpSpPr>
          <p:sp>
            <p:nvSpPr>
              <p:cNvPr id="41" name="Freeform: Shape 40">
                <a:extLst>
                  <a:ext uri="{FF2B5EF4-FFF2-40B4-BE49-F238E27FC236}">
                    <a16:creationId xmlns:a16="http://schemas.microsoft.com/office/drawing/2014/main" id="{7C5764CF-60EC-4404-C564-E88A8BC9D529}"/>
                  </a:ext>
                </a:extLst>
              </p:cNvPr>
              <p:cNvSpPr/>
              <p:nvPr/>
            </p:nvSpPr>
            <p:spPr>
              <a:xfrm>
                <a:off x="6934210" y="10360219"/>
                <a:ext cx="1016857" cy="685701"/>
              </a:xfrm>
              <a:custGeom>
                <a:avLst/>
                <a:gdLst>
                  <a:gd name="connsiteX0" fmla="*/ 100727 w 1016857"/>
                  <a:gd name="connsiteY0" fmla="*/ 685700 h 685701"/>
                  <a:gd name="connsiteX1" fmla="*/ 915959 w 1016857"/>
                  <a:gd name="connsiteY1" fmla="*/ 685700 h 685701"/>
                  <a:gd name="connsiteX2" fmla="*/ 1014615 w 1016857"/>
                  <a:gd name="connsiteY2" fmla="*/ 566222 h 685701"/>
                  <a:gd name="connsiteX3" fmla="*/ 923751 w 1016857"/>
                  <a:gd name="connsiteY3" fmla="*/ 83114 h 685701"/>
                  <a:gd name="connsiteX4" fmla="*/ 825096 w 1016857"/>
                  <a:gd name="connsiteY4" fmla="*/ -1 h 685701"/>
                  <a:gd name="connsiteX5" fmla="*/ 708264 w 1016857"/>
                  <a:gd name="connsiteY5" fmla="*/ -1 h 685701"/>
                  <a:gd name="connsiteX6" fmla="*/ 568070 w 1016857"/>
                  <a:gd name="connsiteY6" fmla="*/ 358433 h 685701"/>
                  <a:gd name="connsiteX7" fmla="*/ 560285 w 1016857"/>
                  <a:gd name="connsiteY7" fmla="*/ 124672 h 685701"/>
                  <a:gd name="connsiteX8" fmla="*/ 508361 w 1016857"/>
                  <a:gd name="connsiteY8" fmla="*/ 72724 h 685701"/>
                  <a:gd name="connsiteX9" fmla="*/ 456437 w 1016857"/>
                  <a:gd name="connsiteY9" fmla="*/ 124672 h 685701"/>
                  <a:gd name="connsiteX10" fmla="*/ 448646 w 1016857"/>
                  <a:gd name="connsiteY10" fmla="*/ 358433 h 685701"/>
                  <a:gd name="connsiteX11" fmla="*/ 308452 w 1016857"/>
                  <a:gd name="connsiteY11" fmla="*/ -1 h 685701"/>
                  <a:gd name="connsiteX12" fmla="*/ 191620 w 1016857"/>
                  <a:gd name="connsiteY12" fmla="*/ -1 h 685701"/>
                  <a:gd name="connsiteX13" fmla="*/ 92965 w 1016857"/>
                  <a:gd name="connsiteY13" fmla="*/ 83114 h 685701"/>
                  <a:gd name="connsiteX14" fmla="*/ 2101 w 1016857"/>
                  <a:gd name="connsiteY14" fmla="*/ 566222 h 685701"/>
                  <a:gd name="connsiteX15" fmla="*/ 100756 w 1016857"/>
                  <a:gd name="connsiteY15" fmla="*/ 685700 h 685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6857" h="685701">
                    <a:moveTo>
                      <a:pt x="100727" y="685700"/>
                    </a:moveTo>
                    <a:lnTo>
                      <a:pt x="915959" y="685700"/>
                    </a:lnTo>
                    <a:cubicBezTo>
                      <a:pt x="980867" y="685700"/>
                      <a:pt x="1027593" y="628558"/>
                      <a:pt x="1014615" y="566222"/>
                    </a:cubicBezTo>
                    <a:lnTo>
                      <a:pt x="923751" y="83114"/>
                    </a:lnTo>
                    <a:cubicBezTo>
                      <a:pt x="915959" y="36362"/>
                      <a:pt x="871827" y="-1"/>
                      <a:pt x="825096" y="-1"/>
                    </a:cubicBezTo>
                    <a:lnTo>
                      <a:pt x="708264" y="-1"/>
                    </a:lnTo>
                    <a:cubicBezTo>
                      <a:pt x="708264" y="-1"/>
                      <a:pt x="570664" y="353239"/>
                      <a:pt x="568070" y="358433"/>
                    </a:cubicBezTo>
                    <a:lnTo>
                      <a:pt x="560285" y="124672"/>
                    </a:lnTo>
                    <a:cubicBezTo>
                      <a:pt x="560285" y="96104"/>
                      <a:pt x="536916" y="72724"/>
                      <a:pt x="508361" y="72724"/>
                    </a:cubicBezTo>
                    <a:cubicBezTo>
                      <a:pt x="479800" y="72724"/>
                      <a:pt x="456437" y="96104"/>
                      <a:pt x="456437" y="124672"/>
                    </a:cubicBezTo>
                    <a:lnTo>
                      <a:pt x="448646" y="358433"/>
                    </a:lnTo>
                    <a:cubicBezTo>
                      <a:pt x="446052" y="353239"/>
                      <a:pt x="308452" y="-1"/>
                      <a:pt x="308452" y="-1"/>
                    </a:cubicBezTo>
                    <a:lnTo>
                      <a:pt x="191620" y="-1"/>
                    </a:lnTo>
                    <a:cubicBezTo>
                      <a:pt x="142295" y="-1"/>
                      <a:pt x="100756" y="33767"/>
                      <a:pt x="92965" y="83114"/>
                    </a:cubicBezTo>
                    <a:lnTo>
                      <a:pt x="2101" y="566222"/>
                    </a:lnTo>
                    <a:cubicBezTo>
                      <a:pt x="-10877" y="628558"/>
                      <a:pt x="35855" y="685700"/>
                      <a:pt x="100756" y="685700"/>
                    </a:cubicBezTo>
                    <a:close/>
                  </a:path>
                </a:pathLst>
              </a:custGeom>
              <a:solidFill>
                <a:srgbClr val="000000"/>
              </a:solidFill>
              <a:ln w="5923"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3DC2FAA2-0538-9172-58A3-F0FA1C992264}"/>
                  </a:ext>
                </a:extLst>
              </p:cNvPr>
              <p:cNvSpPr/>
              <p:nvPr/>
            </p:nvSpPr>
            <p:spPr>
              <a:xfrm>
                <a:off x="5786227" y="8280346"/>
                <a:ext cx="3312765" cy="3308387"/>
              </a:xfrm>
              <a:custGeom>
                <a:avLst/>
                <a:gdLst>
                  <a:gd name="connsiteX0" fmla="*/ 3214039 w 3312765"/>
                  <a:gd name="connsiteY0" fmla="*/ 1339610 h 3308387"/>
                  <a:gd name="connsiteX1" fmla="*/ 3312694 w 3312765"/>
                  <a:gd name="connsiteY1" fmla="*/ 1240911 h 3308387"/>
                  <a:gd name="connsiteX2" fmla="*/ 3312694 w 3312765"/>
                  <a:gd name="connsiteY2" fmla="*/ 1035723 h 3308387"/>
                  <a:gd name="connsiteX3" fmla="*/ 3214039 w 3312765"/>
                  <a:gd name="connsiteY3" fmla="*/ 937024 h 3308387"/>
                  <a:gd name="connsiteX4" fmla="*/ 3104999 w 3312765"/>
                  <a:gd name="connsiteY4" fmla="*/ 937024 h 3308387"/>
                  <a:gd name="connsiteX5" fmla="*/ 1710832 w 3312765"/>
                  <a:gd name="connsiteY5" fmla="*/ 17531 h 3308387"/>
                  <a:gd name="connsiteX6" fmla="*/ 1599199 w 3312765"/>
                  <a:gd name="connsiteY6" fmla="*/ 17531 h 3308387"/>
                  <a:gd name="connsiteX7" fmla="*/ 205031 w 3312765"/>
                  <a:gd name="connsiteY7" fmla="*/ 937024 h 3308387"/>
                  <a:gd name="connsiteX8" fmla="*/ 98584 w 3312765"/>
                  <a:gd name="connsiteY8" fmla="*/ 937024 h 3308387"/>
                  <a:gd name="connsiteX9" fmla="*/ -71 w 3312765"/>
                  <a:gd name="connsiteY9" fmla="*/ 1035723 h 3308387"/>
                  <a:gd name="connsiteX10" fmla="*/ -71 w 3312765"/>
                  <a:gd name="connsiteY10" fmla="*/ 1240911 h 3308387"/>
                  <a:gd name="connsiteX11" fmla="*/ 98584 w 3312765"/>
                  <a:gd name="connsiteY11" fmla="*/ 1339610 h 3308387"/>
                  <a:gd name="connsiteX12" fmla="*/ 223201 w 3312765"/>
                  <a:gd name="connsiteY12" fmla="*/ 1339610 h 3308387"/>
                  <a:gd name="connsiteX13" fmla="*/ 223201 w 3312765"/>
                  <a:gd name="connsiteY13" fmla="*/ 2905800 h 3308387"/>
                  <a:gd name="connsiteX14" fmla="*/ 98584 w 3312765"/>
                  <a:gd name="connsiteY14" fmla="*/ 2905800 h 3308387"/>
                  <a:gd name="connsiteX15" fmla="*/ -71 w 3312765"/>
                  <a:gd name="connsiteY15" fmla="*/ 3004499 h 3308387"/>
                  <a:gd name="connsiteX16" fmla="*/ -71 w 3312765"/>
                  <a:gd name="connsiteY16" fmla="*/ 3209687 h 3308387"/>
                  <a:gd name="connsiteX17" fmla="*/ 98584 w 3312765"/>
                  <a:gd name="connsiteY17" fmla="*/ 3308387 h 3308387"/>
                  <a:gd name="connsiteX18" fmla="*/ 3214010 w 3312765"/>
                  <a:gd name="connsiteY18" fmla="*/ 3308387 h 3308387"/>
                  <a:gd name="connsiteX19" fmla="*/ 3312665 w 3312765"/>
                  <a:gd name="connsiteY19" fmla="*/ 3209687 h 3308387"/>
                  <a:gd name="connsiteX20" fmla="*/ 3312665 w 3312765"/>
                  <a:gd name="connsiteY20" fmla="*/ 3004499 h 3308387"/>
                  <a:gd name="connsiteX21" fmla="*/ 3214010 w 3312765"/>
                  <a:gd name="connsiteY21" fmla="*/ 2905800 h 3308387"/>
                  <a:gd name="connsiteX22" fmla="*/ 3089393 w 3312765"/>
                  <a:gd name="connsiteY22" fmla="*/ 2905800 h 3308387"/>
                  <a:gd name="connsiteX23" fmla="*/ 3089393 w 3312765"/>
                  <a:gd name="connsiteY23" fmla="*/ 1339610 h 3308387"/>
                  <a:gd name="connsiteX24" fmla="*/ 1656327 w 3312765"/>
                  <a:gd name="connsiteY24" fmla="*/ 274666 h 3308387"/>
                  <a:gd name="connsiteX25" fmla="*/ 2097679 w 3312765"/>
                  <a:gd name="connsiteY25" fmla="*/ 716216 h 3308387"/>
                  <a:gd name="connsiteX26" fmla="*/ 1656327 w 3312765"/>
                  <a:gd name="connsiteY26" fmla="*/ 1157766 h 3308387"/>
                  <a:gd name="connsiteX27" fmla="*/ 1214975 w 3312765"/>
                  <a:gd name="connsiteY27" fmla="*/ 716216 h 3308387"/>
                  <a:gd name="connsiteX28" fmla="*/ 1656327 w 3312765"/>
                  <a:gd name="connsiteY28" fmla="*/ 274666 h 3308387"/>
                  <a:gd name="connsiteX29" fmla="*/ 623074 w 3312765"/>
                  <a:gd name="connsiteY29" fmla="*/ 2905800 h 3308387"/>
                  <a:gd name="connsiteX30" fmla="*/ 423164 w 3312765"/>
                  <a:gd name="connsiteY30" fmla="*/ 2905800 h 3308387"/>
                  <a:gd name="connsiteX31" fmla="*/ 423164 w 3312765"/>
                  <a:gd name="connsiteY31" fmla="*/ 1339610 h 3308387"/>
                  <a:gd name="connsiteX32" fmla="*/ 623074 w 3312765"/>
                  <a:gd name="connsiteY32" fmla="*/ 1339610 h 3308387"/>
                  <a:gd name="connsiteX33" fmla="*/ 2487107 w 3312765"/>
                  <a:gd name="connsiteY33" fmla="*/ 2905800 h 3308387"/>
                  <a:gd name="connsiteX34" fmla="*/ 825547 w 3312765"/>
                  <a:gd name="connsiteY34" fmla="*/ 2905800 h 3308387"/>
                  <a:gd name="connsiteX35" fmla="*/ 825547 w 3312765"/>
                  <a:gd name="connsiteY35" fmla="*/ 1339610 h 3308387"/>
                  <a:gd name="connsiteX36" fmla="*/ 2487107 w 3312765"/>
                  <a:gd name="connsiteY36" fmla="*/ 1339610 h 3308387"/>
                  <a:gd name="connsiteX37" fmla="*/ 2889513 w 3312765"/>
                  <a:gd name="connsiteY37" fmla="*/ 2905800 h 3308387"/>
                  <a:gd name="connsiteX38" fmla="*/ 2689604 w 3312765"/>
                  <a:gd name="connsiteY38" fmla="*/ 2905800 h 3308387"/>
                  <a:gd name="connsiteX39" fmla="*/ 2689604 w 3312765"/>
                  <a:gd name="connsiteY39" fmla="*/ 1339610 h 3308387"/>
                  <a:gd name="connsiteX40" fmla="*/ 2889513 w 3312765"/>
                  <a:gd name="connsiteY40" fmla="*/ 1339610 h 330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12765" h="3308387">
                    <a:moveTo>
                      <a:pt x="3214039" y="1339610"/>
                    </a:moveTo>
                    <a:cubicBezTo>
                      <a:pt x="3268562" y="1339610"/>
                      <a:pt x="3312694" y="1295452"/>
                      <a:pt x="3312694" y="1240911"/>
                    </a:cubicBezTo>
                    <a:lnTo>
                      <a:pt x="3312694" y="1035723"/>
                    </a:lnTo>
                    <a:cubicBezTo>
                      <a:pt x="3312694" y="981182"/>
                      <a:pt x="3268562" y="937024"/>
                      <a:pt x="3214039" y="937024"/>
                    </a:cubicBezTo>
                    <a:lnTo>
                      <a:pt x="3104999" y="937024"/>
                    </a:lnTo>
                    <a:lnTo>
                      <a:pt x="1710832" y="17531"/>
                    </a:lnTo>
                    <a:cubicBezTo>
                      <a:pt x="1677078" y="-5845"/>
                      <a:pt x="1632946" y="-5845"/>
                      <a:pt x="1599199" y="17531"/>
                    </a:cubicBezTo>
                    <a:lnTo>
                      <a:pt x="205031" y="937024"/>
                    </a:lnTo>
                    <a:lnTo>
                      <a:pt x="98584" y="937024"/>
                    </a:lnTo>
                    <a:cubicBezTo>
                      <a:pt x="44064" y="937024"/>
                      <a:pt x="-71" y="981182"/>
                      <a:pt x="-71" y="1035723"/>
                    </a:cubicBezTo>
                    <a:lnTo>
                      <a:pt x="-71" y="1240911"/>
                    </a:lnTo>
                    <a:cubicBezTo>
                      <a:pt x="-71" y="1295452"/>
                      <a:pt x="44064" y="1339610"/>
                      <a:pt x="98584" y="1339610"/>
                    </a:cubicBezTo>
                    <a:lnTo>
                      <a:pt x="223201" y="1339610"/>
                    </a:lnTo>
                    <a:lnTo>
                      <a:pt x="223201" y="2905800"/>
                    </a:lnTo>
                    <a:lnTo>
                      <a:pt x="98584" y="2905800"/>
                    </a:lnTo>
                    <a:cubicBezTo>
                      <a:pt x="44064" y="2905800"/>
                      <a:pt x="-71" y="2949952"/>
                      <a:pt x="-71" y="3004499"/>
                    </a:cubicBezTo>
                    <a:lnTo>
                      <a:pt x="-71" y="3209687"/>
                    </a:lnTo>
                    <a:cubicBezTo>
                      <a:pt x="-71" y="3264235"/>
                      <a:pt x="44064" y="3308387"/>
                      <a:pt x="98584" y="3308387"/>
                    </a:cubicBezTo>
                    <a:lnTo>
                      <a:pt x="3214010" y="3308387"/>
                    </a:lnTo>
                    <a:cubicBezTo>
                      <a:pt x="3268527" y="3308387"/>
                      <a:pt x="3312665" y="3264235"/>
                      <a:pt x="3312665" y="3209687"/>
                    </a:cubicBezTo>
                    <a:lnTo>
                      <a:pt x="3312665" y="3004499"/>
                    </a:lnTo>
                    <a:cubicBezTo>
                      <a:pt x="3312665" y="2949952"/>
                      <a:pt x="3268527" y="2905800"/>
                      <a:pt x="3214010" y="2905800"/>
                    </a:cubicBezTo>
                    <a:lnTo>
                      <a:pt x="3089393" y="2905800"/>
                    </a:lnTo>
                    <a:lnTo>
                      <a:pt x="3089393" y="1339610"/>
                    </a:lnTo>
                    <a:close/>
                    <a:moveTo>
                      <a:pt x="1656327" y="274666"/>
                    </a:moveTo>
                    <a:cubicBezTo>
                      <a:pt x="1900368" y="274666"/>
                      <a:pt x="2097679" y="472065"/>
                      <a:pt x="2097679" y="716216"/>
                    </a:cubicBezTo>
                    <a:cubicBezTo>
                      <a:pt x="2097679" y="960367"/>
                      <a:pt x="1900368" y="1157766"/>
                      <a:pt x="1656327" y="1157766"/>
                    </a:cubicBezTo>
                    <a:cubicBezTo>
                      <a:pt x="1412285" y="1157766"/>
                      <a:pt x="1214975" y="960367"/>
                      <a:pt x="1214975" y="716216"/>
                    </a:cubicBezTo>
                    <a:cubicBezTo>
                      <a:pt x="1214975" y="472065"/>
                      <a:pt x="1412285" y="274666"/>
                      <a:pt x="1656327" y="274666"/>
                    </a:cubicBezTo>
                    <a:close/>
                    <a:moveTo>
                      <a:pt x="623074" y="2905800"/>
                    </a:moveTo>
                    <a:lnTo>
                      <a:pt x="423164" y="2905800"/>
                    </a:lnTo>
                    <a:lnTo>
                      <a:pt x="423164" y="1339610"/>
                    </a:lnTo>
                    <a:lnTo>
                      <a:pt x="623074" y="1339610"/>
                    </a:lnTo>
                    <a:close/>
                    <a:moveTo>
                      <a:pt x="2487107" y="2905800"/>
                    </a:moveTo>
                    <a:lnTo>
                      <a:pt x="825547" y="2905800"/>
                    </a:lnTo>
                    <a:lnTo>
                      <a:pt x="825547" y="1339610"/>
                    </a:lnTo>
                    <a:lnTo>
                      <a:pt x="2487107" y="1339610"/>
                    </a:lnTo>
                    <a:close/>
                    <a:moveTo>
                      <a:pt x="2889513" y="2905800"/>
                    </a:moveTo>
                    <a:lnTo>
                      <a:pt x="2689604" y="2905800"/>
                    </a:lnTo>
                    <a:lnTo>
                      <a:pt x="2689604" y="1339610"/>
                    </a:lnTo>
                    <a:lnTo>
                      <a:pt x="2889513" y="1339610"/>
                    </a:lnTo>
                    <a:close/>
                  </a:path>
                </a:pathLst>
              </a:custGeom>
              <a:solidFill>
                <a:srgbClr val="000000"/>
              </a:solidFill>
              <a:ln w="5923"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82D98BF8-A8C4-BCF6-7685-D70392301205}"/>
                  </a:ext>
                </a:extLst>
              </p:cNvPr>
              <p:cNvSpPr/>
              <p:nvPr/>
            </p:nvSpPr>
            <p:spPr>
              <a:xfrm>
                <a:off x="7105120" y="8658967"/>
                <a:ext cx="675008" cy="675311"/>
              </a:xfrm>
              <a:custGeom>
                <a:avLst/>
                <a:gdLst>
                  <a:gd name="connsiteX0" fmla="*/ 337434 w 675008"/>
                  <a:gd name="connsiteY0" fmla="*/ 675311 h 675311"/>
                  <a:gd name="connsiteX1" fmla="*/ 674938 w 675008"/>
                  <a:gd name="connsiteY1" fmla="*/ 337655 h 675311"/>
                  <a:gd name="connsiteX2" fmla="*/ 337434 w 675008"/>
                  <a:gd name="connsiteY2" fmla="*/ -1 h 675311"/>
                  <a:gd name="connsiteX3" fmla="*/ -71 w 675008"/>
                  <a:gd name="connsiteY3" fmla="*/ 337655 h 675311"/>
                  <a:gd name="connsiteX4" fmla="*/ 337434 w 675008"/>
                  <a:gd name="connsiteY4" fmla="*/ 675311 h 675311"/>
                  <a:gd name="connsiteX5" fmla="*/ 324450 w 675008"/>
                  <a:gd name="connsiteY5" fmla="*/ 366228 h 675311"/>
                  <a:gd name="connsiteX6" fmla="*/ 218009 w 675008"/>
                  <a:gd name="connsiteY6" fmla="*/ 251945 h 675311"/>
                  <a:gd name="connsiteX7" fmla="*/ 306279 w 675008"/>
                  <a:gd name="connsiteY7" fmla="*/ 145450 h 675311"/>
                  <a:gd name="connsiteX8" fmla="*/ 306279 w 675008"/>
                  <a:gd name="connsiteY8" fmla="*/ 83114 h 675311"/>
                  <a:gd name="connsiteX9" fmla="*/ 373780 w 675008"/>
                  <a:gd name="connsiteY9" fmla="*/ 83114 h 675311"/>
                  <a:gd name="connsiteX10" fmla="*/ 373780 w 675008"/>
                  <a:gd name="connsiteY10" fmla="*/ 140256 h 675311"/>
                  <a:gd name="connsiteX11" fmla="*/ 441281 w 675008"/>
                  <a:gd name="connsiteY11" fmla="*/ 161035 h 675311"/>
                  <a:gd name="connsiteX12" fmla="*/ 454259 w 675008"/>
                  <a:gd name="connsiteY12" fmla="*/ 168827 h 675311"/>
                  <a:gd name="connsiteX13" fmla="*/ 428297 w 675008"/>
                  <a:gd name="connsiteY13" fmla="*/ 236361 h 675311"/>
                  <a:gd name="connsiteX14" fmla="*/ 412720 w 675008"/>
                  <a:gd name="connsiteY14" fmla="*/ 225971 h 675311"/>
                  <a:gd name="connsiteX15" fmla="*/ 347812 w 675008"/>
                  <a:gd name="connsiteY15" fmla="*/ 207787 h 675311"/>
                  <a:gd name="connsiteX16" fmla="*/ 303674 w 675008"/>
                  <a:gd name="connsiteY16" fmla="*/ 241555 h 675311"/>
                  <a:gd name="connsiteX17" fmla="*/ 365983 w 675008"/>
                  <a:gd name="connsiteY17" fmla="*/ 293502 h 675311"/>
                  <a:gd name="connsiteX18" fmla="*/ 464638 w 675008"/>
                  <a:gd name="connsiteY18" fmla="*/ 412981 h 675311"/>
                  <a:gd name="connsiteX19" fmla="*/ 373780 w 675008"/>
                  <a:gd name="connsiteY19" fmla="*/ 524658 h 675311"/>
                  <a:gd name="connsiteX20" fmla="*/ 373780 w 675008"/>
                  <a:gd name="connsiteY20" fmla="*/ 586995 h 675311"/>
                  <a:gd name="connsiteX21" fmla="*/ 306279 w 675008"/>
                  <a:gd name="connsiteY21" fmla="*/ 586995 h 675311"/>
                  <a:gd name="connsiteX22" fmla="*/ 306279 w 675008"/>
                  <a:gd name="connsiteY22" fmla="*/ 527264 h 675311"/>
                  <a:gd name="connsiteX23" fmla="*/ 225800 w 675008"/>
                  <a:gd name="connsiteY23" fmla="*/ 498690 h 675311"/>
                  <a:gd name="connsiteX24" fmla="*/ 212817 w 675008"/>
                  <a:gd name="connsiteY24" fmla="*/ 496096 h 675311"/>
                  <a:gd name="connsiteX25" fmla="*/ 238778 w 675008"/>
                  <a:gd name="connsiteY25" fmla="*/ 425970 h 675311"/>
                  <a:gd name="connsiteX26" fmla="*/ 256955 w 675008"/>
                  <a:gd name="connsiteY26" fmla="*/ 436360 h 675311"/>
                  <a:gd name="connsiteX27" fmla="*/ 332241 w 675008"/>
                  <a:gd name="connsiteY27" fmla="*/ 457139 h 675311"/>
                  <a:gd name="connsiteX28" fmla="*/ 384165 w 675008"/>
                  <a:gd name="connsiteY28" fmla="*/ 415581 h 675311"/>
                  <a:gd name="connsiteX29" fmla="*/ 324461 w 675008"/>
                  <a:gd name="connsiteY29" fmla="*/ 366228 h 675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5008" h="675311">
                    <a:moveTo>
                      <a:pt x="337434" y="675311"/>
                    </a:moveTo>
                    <a:cubicBezTo>
                      <a:pt x="524359" y="675311"/>
                      <a:pt x="674938" y="524664"/>
                      <a:pt x="674938" y="337655"/>
                    </a:cubicBezTo>
                    <a:cubicBezTo>
                      <a:pt x="674938" y="150645"/>
                      <a:pt x="524359" y="-1"/>
                      <a:pt x="337434" y="-1"/>
                    </a:cubicBezTo>
                    <a:cubicBezTo>
                      <a:pt x="150508" y="-1"/>
                      <a:pt x="-71" y="150645"/>
                      <a:pt x="-71" y="337655"/>
                    </a:cubicBezTo>
                    <a:cubicBezTo>
                      <a:pt x="-71" y="524664"/>
                      <a:pt x="150508" y="675311"/>
                      <a:pt x="337434" y="675311"/>
                    </a:cubicBezTo>
                    <a:close/>
                    <a:moveTo>
                      <a:pt x="324450" y="366228"/>
                    </a:moveTo>
                    <a:cubicBezTo>
                      <a:pt x="272526" y="345450"/>
                      <a:pt x="218009" y="316876"/>
                      <a:pt x="218009" y="251945"/>
                    </a:cubicBezTo>
                    <a:cubicBezTo>
                      <a:pt x="218009" y="199998"/>
                      <a:pt x="251756" y="158440"/>
                      <a:pt x="306279" y="145450"/>
                    </a:cubicBezTo>
                    <a:lnTo>
                      <a:pt x="306279" y="83114"/>
                    </a:lnTo>
                    <a:lnTo>
                      <a:pt x="373780" y="83114"/>
                    </a:lnTo>
                    <a:lnTo>
                      <a:pt x="373780" y="140256"/>
                    </a:lnTo>
                    <a:cubicBezTo>
                      <a:pt x="399742" y="142853"/>
                      <a:pt x="420512" y="150645"/>
                      <a:pt x="441281" y="161035"/>
                    </a:cubicBezTo>
                    <a:lnTo>
                      <a:pt x="454259" y="168827"/>
                    </a:lnTo>
                    <a:lnTo>
                      <a:pt x="428297" y="236361"/>
                    </a:lnTo>
                    <a:lnTo>
                      <a:pt x="412720" y="225971"/>
                    </a:lnTo>
                    <a:cubicBezTo>
                      <a:pt x="402335" y="220777"/>
                      <a:pt x="381566" y="207787"/>
                      <a:pt x="347812" y="207787"/>
                    </a:cubicBezTo>
                    <a:cubicBezTo>
                      <a:pt x="314059" y="207787"/>
                      <a:pt x="303674" y="225971"/>
                      <a:pt x="303674" y="241555"/>
                    </a:cubicBezTo>
                    <a:cubicBezTo>
                      <a:pt x="303674" y="259734"/>
                      <a:pt x="311466" y="270123"/>
                      <a:pt x="365983" y="293502"/>
                    </a:cubicBezTo>
                    <a:cubicBezTo>
                      <a:pt x="412714" y="311681"/>
                      <a:pt x="464638" y="342849"/>
                      <a:pt x="464638" y="412981"/>
                    </a:cubicBezTo>
                    <a:cubicBezTo>
                      <a:pt x="464638" y="467522"/>
                      <a:pt x="428291" y="509086"/>
                      <a:pt x="373780" y="524658"/>
                    </a:cubicBezTo>
                    <a:lnTo>
                      <a:pt x="373780" y="586995"/>
                    </a:lnTo>
                    <a:lnTo>
                      <a:pt x="306279" y="586995"/>
                    </a:lnTo>
                    <a:lnTo>
                      <a:pt x="306279" y="527264"/>
                    </a:lnTo>
                    <a:cubicBezTo>
                      <a:pt x="275125" y="524664"/>
                      <a:pt x="243971" y="514275"/>
                      <a:pt x="225800" y="498690"/>
                    </a:cubicBezTo>
                    <a:lnTo>
                      <a:pt x="212817" y="496096"/>
                    </a:lnTo>
                    <a:lnTo>
                      <a:pt x="238778" y="425970"/>
                    </a:lnTo>
                    <a:lnTo>
                      <a:pt x="256955" y="436360"/>
                    </a:lnTo>
                    <a:cubicBezTo>
                      <a:pt x="277724" y="449344"/>
                      <a:pt x="303680" y="457139"/>
                      <a:pt x="332241" y="457139"/>
                    </a:cubicBezTo>
                    <a:cubicBezTo>
                      <a:pt x="363395" y="457139"/>
                      <a:pt x="384165" y="441555"/>
                      <a:pt x="384165" y="415581"/>
                    </a:cubicBezTo>
                    <a:cubicBezTo>
                      <a:pt x="381572" y="405192"/>
                      <a:pt x="373780" y="387007"/>
                      <a:pt x="324461" y="366228"/>
                    </a:cubicBezTo>
                    <a:close/>
                  </a:path>
                </a:pathLst>
              </a:custGeom>
              <a:solidFill>
                <a:srgbClr val="000000"/>
              </a:solidFill>
              <a:ln w="5923"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F54C9EEC-AEA2-4CD2-1845-54959813DCA8}"/>
                  </a:ext>
                </a:extLst>
              </p:cNvPr>
              <p:cNvSpPr/>
              <p:nvPr/>
            </p:nvSpPr>
            <p:spPr>
              <a:xfrm>
                <a:off x="7187907" y="9757615"/>
                <a:ext cx="519805" cy="602586"/>
              </a:xfrm>
              <a:custGeom>
                <a:avLst/>
                <a:gdLst>
                  <a:gd name="connsiteX0" fmla="*/ 2801 w 519805"/>
                  <a:gd name="connsiteY0" fmla="*/ 340255 h 602586"/>
                  <a:gd name="connsiteX1" fmla="*/ 33955 w 519805"/>
                  <a:gd name="connsiteY1" fmla="*/ 368823 h 602586"/>
                  <a:gd name="connsiteX2" fmla="*/ 46933 w 519805"/>
                  <a:gd name="connsiteY2" fmla="*/ 368823 h 602586"/>
                  <a:gd name="connsiteX3" fmla="*/ 257228 w 519805"/>
                  <a:gd name="connsiteY3" fmla="*/ 602585 h 602586"/>
                  <a:gd name="connsiteX4" fmla="*/ 467528 w 519805"/>
                  <a:gd name="connsiteY4" fmla="*/ 368823 h 602586"/>
                  <a:gd name="connsiteX5" fmla="*/ 480506 w 519805"/>
                  <a:gd name="connsiteY5" fmla="*/ 368823 h 602586"/>
                  <a:gd name="connsiteX6" fmla="*/ 511660 w 519805"/>
                  <a:gd name="connsiteY6" fmla="*/ 340255 h 602586"/>
                  <a:gd name="connsiteX7" fmla="*/ 519451 w 519805"/>
                  <a:gd name="connsiteY7" fmla="*/ 267529 h 602586"/>
                  <a:gd name="connsiteX8" fmla="*/ 488297 w 519805"/>
                  <a:gd name="connsiteY8" fmla="*/ 233760 h 602586"/>
                  <a:gd name="connsiteX9" fmla="*/ 259833 w 519805"/>
                  <a:gd name="connsiteY9" fmla="*/ -1 h 602586"/>
                  <a:gd name="connsiteX10" fmla="*/ 31368 w 519805"/>
                  <a:gd name="connsiteY10" fmla="*/ 233760 h 602586"/>
                  <a:gd name="connsiteX11" fmla="*/ 214 w 519805"/>
                  <a:gd name="connsiteY11" fmla="*/ 267529 h 60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9805" h="602586">
                    <a:moveTo>
                      <a:pt x="2801" y="340255"/>
                    </a:moveTo>
                    <a:cubicBezTo>
                      <a:pt x="5394" y="355839"/>
                      <a:pt x="18378" y="368823"/>
                      <a:pt x="33955" y="368823"/>
                    </a:cubicBezTo>
                    <a:lnTo>
                      <a:pt x="46933" y="368823"/>
                    </a:lnTo>
                    <a:cubicBezTo>
                      <a:pt x="83280" y="485707"/>
                      <a:pt x="163765" y="602585"/>
                      <a:pt x="257228" y="602585"/>
                    </a:cubicBezTo>
                    <a:cubicBezTo>
                      <a:pt x="350690" y="602585"/>
                      <a:pt x="431169" y="485707"/>
                      <a:pt x="467528" y="368823"/>
                    </a:cubicBezTo>
                    <a:lnTo>
                      <a:pt x="480506" y="368823"/>
                    </a:lnTo>
                    <a:cubicBezTo>
                      <a:pt x="496083" y="368823"/>
                      <a:pt x="509067" y="355839"/>
                      <a:pt x="511660" y="340255"/>
                    </a:cubicBezTo>
                    <a:lnTo>
                      <a:pt x="519451" y="267529"/>
                    </a:lnTo>
                    <a:cubicBezTo>
                      <a:pt x="522045" y="249345"/>
                      <a:pt x="506468" y="233760"/>
                      <a:pt x="488297" y="233760"/>
                    </a:cubicBezTo>
                    <a:cubicBezTo>
                      <a:pt x="480506" y="106493"/>
                      <a:pt x="381845" y="-1"/>
                      <a:pt x="259833" y="-1"/>
                    </a:cubicBezTo>
                    <a:cubicBezTo>
                      <a:pt x="137809" y="-1"/>
                      <a:pt x="39148" y="106493"/>
                      <a:pt x="31368" y="233760"/>
                    </a:cubicBezTo>
                    <a:cubicBezTo>
                      <a:pt x="13192" y="233760"/>
                      <a:pt x="-2385" y="249345"/>
                      <a:pt x="214" y="267529"/>
                    </a:cubicBezTo>
                    <a:close/>
                  </a:path>
                </a:pathLst>
              </a:custGeom>
              <a:solidFill>
                <a:srgbClr val="000000"/>
              </a:solidFill>
              <a:ln w="5923" cap="flat">
                <a:noFill/>
                <a:prstDash val="solid"/>
                <a:miter/>
              </a:ln>
            </p:spPr>
            <p:txBody>
              <a:bodyPr rtlCol="0" anchor="ctr"/>
              <a:lstStyle/>
              <a:p>
                <a:endParaRPr lang="en-US" dirty="0"/>
              </a:p>
            </p:txBody>
          </p:sp>
        </p:grpSp>
        <p:sp>
          <p:nvSpPr>
            <p:cNvPr id="48" name="Speech Bubble: Rectangle with Corners Rounded 41">
              <a:extLst>
                <a:ext uri="{FF2B5EF4-FFF2-40B4-BE49-F238E27FC236}">
                  <a16:creationId xmlns:a16="http://schemas.microsoft.com/office/drawing/2014/main" id="{1EA3A27C-0106-1665-3AE4-738C3DCBD3E3}"/>
                </a:ext>
              </a:extLst>
            </p:cNvPr>
            <p:cNvSpPr/>
            <p:nvPr/>
          </p:nvSpPr>
          <p:spPr>
            <a:xfrm>
              <a:off x="990600" y="12215543"/>
              <a:ext cx="5112476" cy="2138834"/>
            </a:xfrm>
            <a:custGeom>
              <a:avLst/>
              <a:gdLst>
                <a:gd name="connsiteX0" fmla="*/ 0 w 4360927"/>
                <a:gd name="connsiteY0" fmla="*/ 217988 h 1307902"/>
                <a:gd name="connsiteX1" fmla="*/ 217988 w 4360927"/>
                <a:gd name="connsiteY1" fmla="*/ 0 h 1307902"/>
                <a:gd name="connsiteX2" fmla="*/ 2543874 w 4360927"/>
                <a:gd name="connsiteY2" fmla="*/ 0 h 1307902"/>
                <a:gd name="connsiteX3" fmla="*/ 2543874 w 4360927"/>
                <a:gd name="connsiteY3" fmla="*/ 0 h 1307902"/>
                <a:gd name="connsiteX4" fmla="*/ 3634106 w 4360927"/>
                <a:gd name="connsiteY4" fmla="*/ 0 h 1307902"/>
                <a:gd name="connsiteX5" fmla="*/ 4142939 w 4360927"/>
                <a:gd name="connsiteY5" fmla="*/ 0 h 1307902"/>
                <a:gd name="connsiteX6" fmla="*/ 4360927 w 4360927"/>
                <a:gd name="connsiteY6" fmla="*/ 217988 h 1307902"/>
                <a:gd name="connsiteX7" fmla="*/ 4360927 w 4360927"/>
                <a:gd name="connsiteY7" fmla="*/ 762943 h 1307902"/>
                <a:gd name="connsiteX8" fmla="*/ 4360927 w 4360927"/>
                <a:gd name="connsiteY8" fmla="*/ 762943 h 1307902"/>
                <a:gd name="connsiteX9" fmla="*/ 4360927 w 4360927"/>
                <a:gd name="connsiteY9" fmla="*/ 1089918 h 1307902"/>
                <a:gd name="connsiteX10" fmla="*/ 4360927 w 4360927"/>
                <a:gd name="connsiteY10" fmla="*/ 1089914 h 1307902"/>
                <a:gd name="connsiteX11" fmla="*/ 4142939 w 4360927"/>
                <a:gd name="connsiteY11" fmla="*/ 1307902 h 1307902"/>
                <a:gd name="connsiteX12" fmla="*/ 3634106 w 4360927"/>
                <a:gd name="connsiteY12" fmla="*/ 1307902 h 1307902"/>
                <a:gd name="connsiteX13" fmla="*/ 3641287 w 4360927"/>
                <a:gd name="connsiteY13" fmla="*/ 1642516 h 1307902"/>
                <a:gd name="connsiteX14" fmla="*/ 2543874 w 4360927"/>
                <a:gd name="connsiteY14" fmla="*/ 1307902 h 1307902"/>
                <a:gd name="connsiteX15" fmla="*/ 217988 w 4360927"/>
                <a:gd name="connsiteY15" fmla="*/ 1307902 h 1307902"/>
                <a:gd name="connsiteX16" fmla="*/ 0 w 4360927"/>
                <a:gd name="connsiteY16" fmla="*/ 1089914 h 1307902"/>
                <a:gd name="connsiteX17" fmla="*/ 0 w 4360927"/>
                <a:gd name="connsiteY17" fmla="*/ 1089918 h 1307902"/>
                <a:gd name="connsiteX18" fmla="*/ 0 w 4360927"/>
                <a:gd name="connsiteY18" fmla="*/ 762943 h 1307902"/>
                <a:gd name="connsiteX19" fmla="*/ 0 w 4360927"/>
                <a:gd name="connsiteY19" fmla="*/ 762943 h 1307902"/>
                <a:gd name="connsiteX20" fmla="*/ 0 w 4360927"/>
                <a:gd name="connsiteY20" fmla="*/ 217988 h 1307902"/>
                <a:gd name="connsiteX0" fmla="*/ 0 w 4360927"/>
                <a:gd name="connsiteY0" fmla="*/ 217988 h 1642516"/>
                <a:gd name="connsiteX1" fmla="*/ 217988 w 4360927"/>
                <a:gd name="connsiteY1" fmla="*/ 0 h 1642516"/>
                <a:gd name="connsiteX2" fmla="*/ 2543874 w 4360927"/>
                <a:gd name="connsiteY2" fmla="*/ 0 h 1642516"/>
                <a:gd name="connsiteX3" fmla="*/ 2543874 w 4360927"/>
                <a:gd name="connsiteY3" fmla="*/ 0 h 1642516"/>
                <a:gd name="connsiteX4" fmla="*/ 3634106 w 4360927"/>
                <a:gd name="connsiteY4" fmla="*/ 0 h 1642516"/>
                <a:gd name="connsiteX5" fmla="*/ 4142939 w 4360927"/>
                <a:gd name="connsiteY5" fmla="*/ 0 h 1642516"/>
                <a:gd name="connsiteX6" fmla="*/ 4360927 w 4360927"/>
                <a:gd name="connsiteY6" fmla="*/ 217988 h 1642516"/>
                <a:gd name="connsiteX7" fmla="*/ 4360927 w 4360927"/>
                <a:gd name="connsiteY7" fmla="*/ 762943 h 1642516"/>
                <a:gd name="connsiteX8" fmla="*/ 4360927 w 4360927"/>
                <a:gd name="connsiteY8" fmla="*/ 762943 h 1642516"/>
                <a:gd name="connsiteX9" fmla="*/ 4360927 w 4360927"/>
                <a:gd name="connsiteY9" fmla="*/ 1089918 h 1642516"/>
                <a:gd name="connsiteX10" fmla="*/ 4360927 w 4360927"/>
                <a:gd name="connsiteY10" fmla="*/ 1089914 h 1642516"/>
                <a:gd name="connsiteX11" fmla="*/ 4142939 w 4360927"/>
                <a:gd name="connsiteY11" fmla="*/ 1307902 h 1642516"/>
                <a:gd name="connsiteX12" fmla="*/ 3634106 w 4360927"/>
                <a:gd name="connsiteY12" fmla="*/ 1307902 h 1642516"/>
                <a:gd name="connsiteX13" fmla="*/ 3641287 w 4360927"/>
                <a:gd name="connsiteY13" fmla="*/ 1642516 h 1642516"/>
                <a:gd name="connsiteX14" fmla="*/ 2543874 w 4360927"/>
                <a:gd name="connsiteY14" fmla="*/ 1307902 h 1642516"/>
                <a:gd name="connsiteX15" fmla="*/ 217988 w 4360927"/>
                <a:gd name="connsiteY15" fmla="*/ 1307902 h 1642516"/>
                <a:gd name="connsiteX16" fmla="*/ 0 w 4360927"/>
                <a:gd name="connsiteY16" fmla="*/ 1089914 h 1642516"/>
                <a:gd name="connsiteX17" fmla="*/ 0 w 4360927"/>
                <a:gd name="connsiteY17" fmla="*/ 1089918 h 1642516"/>
                <a:gd name="connsiteX18" fmla="*/ 0 w 4360927"/>
                <a:gd name="connsiteY18" fmla="*/ 762943 h 1642516"/>
                <a:gd name="connsiteX19" fmla="*/ 0 w 4360927"/>
                <a:gd name="connsiteY19" fmla="*/ 762943 h 1642516"/>
                <a:gd name="connsiteX20" fmla="*/ 0 w 4360927"/>
                <a:gd name="connsiteY20" fmla="*/ 217988 h 1642516"/>
                <a:gd name="connsiteX0" fmla="*/ 0 w 4360927"/>
                <a:gd name="connsiteY0" fmla="*/ 217988 h 1642516"/>
                <a:gd name="connsiteX1" fmla="*/ 217988 w 4360927"/>
                <a:gd name="connsiteY1" fmla="*/ 0 h 1642516"/>
                <a:gd name="connsiteX2" fmla="*/ 2543874 w 4360927"/>
                <a:gd name="connsiteY2" fmla="*/ 0 h 1642516"/>
                <a:gd name="connsiteX3" fmla="*/ 2543874 w 4360927"/>
                <a:gd name="connsiteY3" fmla="*/ 0 h 1642516"/>
                <a:gd name="connsiteX4" fmla="*/ 3634106 w 4360927"/>
                <a:gd name="connsiteY4" fmla="*/ 0 h 1642516"/>
                <a:gd name="connsiteX5" fmla="*/ 4142939 w 4360927"/>
                <a:gd name="connsiteY5" fmla="*/ 0 h 1642516"/>
                <a:gd name="connsiteX6" fmla="*/ 4360927 w 4360927"/>
                <a:gd name="connsiteY6" fmla="*/ 217988 h 1642516"/>
                <a:gd name="connsiteX7" fmla="*/ 4360927 w 4360927"/>
                <a:gd name="connsiteY7" fmla="*/ 762943 h 1642516"/>
                <a:gd name="connsiteX8" fmla="*/ 4360927 w 4360927"/>
                <a:gd name="connsiteY8" fmla="*/ 762943 h 1642516"/>
                <a:gd name="connsiteX9" fmla="*/ 4360927 w 4360927"/>
                <a:gd name="connsiteY9" fmla="*/ 1089918 h 1642516"/>
                <a:gd name="connsiteX10" fmla="*/ 4360927 w 4360927"/>
                <a:gd name="connsiteY10" fmla="*/ 1089914 h 1642516"/>
                <a:gd name="connsiteX11" fmla="*/ 4142939 w 4360927"/>
                <a:gd name="connsiteY11" fmla="*/ 1307902 h 1642516"/>
                <a:gd name="connsiteX12" fmla="*/ 3634106 w 4360927"/>
                <a:gd name="connsiteY12" fmla="*/ 1307902 h 1642516"/>
                <a:gd name="connsiteX13" fmla="*/ 3641287 w 4360927"/>
                <a:gd name="connsiteY13" fmla="*/ 1642516 h 1642516"/>
                <a:gd name="connsiteX14" fmla="*/ 3065368 w 4360927"/>
                <a:gd name="connsiteY14" fmla="*/ 1303139 h 1642516"/>
                <a:gd name="connsiteX15" fmla="*/ 217988 w 4360927"/>
                <a:gd name="connsiteY15" fmla="*/ 1307902 h 1642516"/>
                <a:gd name="connsiteX16" fmla="*/ 0 w 4360927"/>
                <a:gd name="connsiteY16" fmla="*/ 1089914 h 1642516"/>
                <a:gd name="connsiteX17" fmla="*/ 0 w 4360927"/>
                <a:gd name="connsiteY17" fmla="*/ 1089918 h 1642516"/>
                <a:gd name="connsiteX18" fmla="*/ 0 w 4360927"/>
                <a:gd name="connsiteY18" fmla="*/ 762943 h 1642516"/>
                <a:gd name="connsiteX19" fmla="*/ 0 w 4360927"/>
                <a:gd name="connsiteY19" fmla="*/ 762943 h 1642516"/>
                <a:gd name="connsiteX20" fmla="*/ 0 w 4360927"/>
                <a:gd name="connsiteY20" fmla="*/ 217988 h 1642516"/>
                <a:gd name="connsiteX0" fmla="*/ 0 w 4360927"/>
                <a:gd name="connsiteY0" fmla="*/ 217988 h 1502816"/>
                <a:gd name="connsiteX1" fmla="*/ 217988 w 4360927"/>
                <a:gd name="connsiteY1" fmla="*/ 0 h 1502816"/>
                <a:gd name="connsiteX2" fmla="*/ 2543874 w 4360927"/>
                <a:gd name="connsiteY2" fmla="*/ 0 h 1502816"/>
                <a:gd name="connsiteX3" fmla="*/ 2543874 w 4360927"/>
                <a:gd name="connsiteY3" fmla="*/ 0 h 1502816"/>
                <a:gd name="connsiteX4" fmla="*/ 3634106 w 4360927"/>
                <a:gd name="connsiteY4" fmla="*/ 0 h 1502816"/>
                <a:gd name="connsiteX5" fmla="*/ 4142939 w 4360927"/>
                <a:gd name="connsiteY5" fmla="*/ 0 h 1502816"/>
                <a:gd name="connsiteX6" fmla="*/ 4360927 w 4360927"/>
                <a:gd name="connsiteY6" fmla="*/ 217988 h 1502816"/>
                <a:gd name="connsiteX7" fmla="*/ 4360927 w 4360927"/>
                <a:gd name="connsiteY7" fmla="*/ 762943 h 1502816"/>
                <a:gd name="connsiteX8" fmla="*/ 4360927 w 4360927"/>
                <a:gd name="connsiteY8" fmla="*/ 762943 h 1502816"/>
                <a:gd name="connsiteX9" fmla="*/ 4360927 w 4360927"/>
                <a:gd name="connsiteY9" fmla="*/ 1089918 h 1502816"/>
                <a:gd name="connsiteX10" fmla="*/ 4360927 w 4360927"/>
                <a:gd name="connsiteY10" fmla="*/ 1089914 h 1502816"/>
                <a:gd name="connsiteX11" fmla="*/ 4142939 w 4360927"/>
                <a:gd name="connsiteY11" fmla="*/ 1307902 h 1502816"/>
                <a:gd name="connsiteX12" fmla="*/ 3634106 w 4360927"/>
                <a:gd name="connsiteY12" fmla="*/ 1307902 h 1502816"/>
                <a:gd name="connsiteX13" fmla="*/ 3780987 w 4360927"/>
                <a:gd name="connsiteY13" fmla="*/ 1502816 h 1502816"/>
                <a:gd name="connsiteX14" fmla="*/ 3065368 w 4360927"/>
                <a:gd name="connsiteY14" fmla="*/ 1303139 h 1502816"/>
                <a:gd name="connsiteX15" fmla="*/ 217988 w 4360927"/>
                <a:gd name="connsiteY15" fmla="*/ 1307902 h 1502816"/>
                <a:gd name="connsiteX16" fmla="*/ 0 w 4360927"/>
                <a:gd name="connsiteY16" fmla="*/ 1089914 h 1502816"/>
                <a:gd name="connsiteX17" fmla="*/ 0 w 4360927"/>
                <a:gd name="connsiteY17" fmla="*/ 1089918 h 1502816"/>
                <a:gd name="connsiteX18" fmla="*/ 0 w 4360927"/>
                <a:gd name="connsiteY18" fmla="*/ 762943 h 1502816"/>
                <a:gd name="connsiteX19" fmla="*/ 0 w 4360927"/>
                <a:gd name="connsiteY19" fmla="*/ 762943 h 1502816"/>
                <a:gd name="connsiteX20" fmla="*/ 0 w 4360927"/>
                <a:gd name="connsiteY20" fmla="*/ 217988 h 1502816"/>
                <a:gd name="connsiteX0" fmla="*/ 0 w 4360927"/>
                <a:gd name="connsiteY0" fmla="*/ 217988 h 1521866"/>
                <a:gd name="connsiteX1" fmla="*/ 217988 w 4360927"/>
                <a:gd name="connsiteY1" fmla="*/ 0 h 1521866"/>
                <a:gd name="connsiteX2" fmla="*/ 2543874 w 4360927"/>
                <a:gd name="connsiteY2" fmla="*/ 0 h 1521866"/>
                <a:gd name="connsiteX3" fmla="*/ 2543874 w 4360927"/>
                <a:gd name="connsiteY3" fmla="*/ 0 h 1521866"/>
                <a:gd name="connsiteX4" fmla="*/ 3634106 w 4360927"/>
                <a:gd name="connsiteY4" fmla="*/ 0 h 1521866"/>
                <a:gd name="connsiteX5" fmla="*/ 4142939 w 4360927"/>
                <a:gd name="connsiteY5" fmla="*/ 0 h 1521866"/>
                <a:gd name="connsiteX6" fmla="*/ 4360927 w 4360927"/>
                <a:gd name="connsiteY6" fmla="*/ 217988 h 1521866"/>
                <a:gd name="connsiteX7" fmla="*/ 4360927 w 4360927"/>
                <a:gd name="connsiteY7" fmla="*/ 762943 h 1521866"/>
                <a:gd name="connsiteX8" fmla="*/ 4360927 w 4360927"/>
                <a:gd name="connsiteY8" fmla="*/ 762943 h 1521866"/>
                <a:gd name="connsiteX9" fmla="*/ 4360927 w 4360927"/>
                <a:gd name="connsiteY9" fmla="*/ 1089918 h 1521866"/>
                <a:gd name="connsiteX10" fmla="*/ 4360927 w 4360927"/>
                <a:gd name="connsiteY10" fmla="*/ 1089914 h 1521866"/>
                <a:gd name="connsiteX11" fmla="*/ 4142939 w 4360927"/>
                <a:gd name="connsiteY11" fmla="*/ 1307902 h 1521866"/>
                <a:gd name="connsiteX12" fmla="*/ 3634106 w 4360927"/>
                <a:gd name="connsiteY12" fmla="*/ 1307902 h 1521866"/>
                <a:gd name="connsiteX13" fmla="*/ 3768287 w 4360927"/>
                <a:gd name="connsiteY13" fmla="*/ 1521866 h 1521866"/>
                <a:gd name="connsiteX14" fmla="*/ 3065368 w 4360927"/>
                <a:gd name="connsiteY14" fmla="*/ 1303139 h 1521866"/>
                <a:gd name="connsiteX15" fmla="*/ 217988 w 4360927"/>
                <a:gd name="connsiteY15" fmla="*/ 1307902 h 1521866"/>
                <a:gd name="connsiteX16" fmla="*/ 0 w 4360927"/>
                <a:gd name="connsiteY16" fmla="*/ 1089914 h 1521866"/>
                <a:gd name="connsiteX17" fmla="*/ 0 w 4360927"/>
                <a:gd name="connsiteY17" fmla="*/ 1089918 h 1521866"/>
                <a:gd name="connsiteX18" fmla="*/ 0 w 4360927"/>
                <a:gd name="connsiteY18" fmla="*/ 762943 h 1521866"/>
                <a:gd name="connsiteX19" fmla="*/ 0 w 4360927"/>
                <a:gd name="connsiteY19" fmla="*/ 762943 h 1521866"/>
                <a:gd name="connsiteX20" fmla="*/ 0 w 4360927"/>
                <a:gd name="connsiteY20" fmla="*/ 217988 h 1521866"/>
                <a:gd name="connsiteX0" fmla="*/ 0 w 4360927"/>
                <a:gd name="connsiteY0" fmla="*/ 217988 h 1563141"/>
                <a:gd name="connsiteX1" fmla="*/ 217988 w 4360927"/>
                <a:gd name="connsiteY1" fmla="*/ 0 h 1563141"/>
                <a:gd name="connsiteX2" fmla="*/ 2543874 w 4360927"/>
                <a:gd name="connsiteY2" fmla="*/ 0 h 1563141"/>
                <a:gd name="connsiteX3" fmla="*/ 2543874 w 4360927"/>
                <a:gd name="connsiteY3" fmla="*/ 0 h 1563141"/>
                <a:gd name="connsiteX4" fmla="*/ 3634106 w 4360927"/>
                <a:gd name="connsiteY4" fmla="*/ 0 h 1563141"/>
                <a:gd name="connsiteX5" fmla="*/ 4142939 w 4360927"/>
                <a:gd name="connsiteY5" fmla="*/ 0 h 1563141"/>
                <a:gd name="connsiteX6" fmla="*/ 4360927 w 4360927"/>
                <a:gd name="connsiteY6" fmla="*/ 217988 h 1563141"/>
                <a:gd name="connsiteX7" fmla="*/ 4360927 w 4360927"/>
                <a:gd name="connsiteY7" fmla="*/ 762943 h 1563141"/>
                <a:gd name="connsiteX8" fmla="*/ 4360927 w 4360927"/>
                <a:gd name="connsiteY8" fmla="*/ 762943 h 1563141"/>
                <a:gd name="connsiteX9" fmla="*/ 4360927 w 4360927"/>
                <a:gd name="connsiteY9" fmla="*/ 1089918 h 1563141"/>
                <a:gd name="connsiteX10" fmla="*/ 4360927 w 4360927"/>
                <a:gd name="connsiteY10" fmla="*/ 1089914 h 1563141"/>
                <a:gd name="connsiteX11" fmla="*/ 4142939 w 4360927"/>
                <a:gd name="connsiteY11" fmla="*/ 1307902 h 1563141"/>
                <a:gd name="connsiteX12" fmla="*/ 3634106 w 4360927"/>
                <a:gd name="connsiteY12" fmla="*/ 1307902 h 1563141"/>
                <a:gd name="connsiteX13" fmla="*/ 3548861 w 4360927"/>
                <a:gd name="connsiteY13" fmla="*/ 1563141 h 1563141"/>
                <a:gd name="connsiteX14" fmla="*/ 3065368 w 4360927"/>
                <a:gd name="connsiteY14" fmla="*/ 1303139 h 1563141"/>
                <a:gd name="connsiteX15" fmla="*/ 217988 w 4360927"/>
                <a:gd name="connsiteY15" fmla="*/ 1307902 h 1563141"/>
                <a:gd name="connsiteX16" fmla="*/ 0 w 4360927"/>
                <a:gd name="connsiteY16" fmla="*/ 1089914 h 1563141"/>
                <a:gd name="connsiteX17" fmla="*/ 0 w 4360927"/>
                <a:gd name="connsiteY17" fmla="*/ 1089918 h 1563141"/>
                <a:gd name="connsiteX18" fmla="*/ 0 w 4360927"/>
                <a:gd name="connsiteY18" fmla="*/ 762943 h 1563141"/>
                <a:gd name="connsiteX19" fmla="*/ 0 w 4360927"/>
                <a:gd name="connsiteY19" fmla="*/ 762943 h 1563141"/>
                <a:gd name="connsiteX20" fmla="*/ 0 w 4360927"/>
                <a:gd name="connsiteY20" fmla="*/ 217988 h 1563141"/>
                <a:gd name="connsiteX0" fmla="*/ 0 w 4360927"/>
                <a:gd name="connsiteY0" fmla="*/ 217988 h 1563141"/>
                <a:gd name="connsiteX1" fmla="*/ 217988 w 4360927"/>
                <a:gd name="connsiteY1" fmla="*/ 0 h 1563141"/>
                <a:gd name="connsiteX2" fmla="*/ 2543874 w 4360927"/>
                <a:gd name="connsiteY2" fmla="*/ 0 h 1563141"/>
                <a:gd name="connsiteX3" fmla="*/ 2543874 w 4360927"/>
                <a:gd name="connsiteY3" fmla="*/ 0 h 1563141"/>
                <a:gd name="connsiteX4" fmla="*/ 3634106 w 4360927"/>
                <a:gd name="connsiteY4" fmla="*/ 0 h 1563141"/>
                <a:gd name="connsiteX5" fmla="*/ 4142939 w 4360927"/>
                <a:gd name="connsiteY5" fmla="*/ 0 h 1563141"/>
                <a:gd name="connsiteX6" fmla="*/ 4360927 w 4360927"/>
                <a:gd name="connsiteY6" fmla="*/ 217988 h 1563141"/>
                <a:gd name="connsiteX7" fmla="*/ 4360927 w 4360927"/>
                <a:gd name="connsiteY7" fmla="*/ 762943 h 1563141"/>
                <a:gd name="connsiteX8" fmla="*/ 4360927 w 4360927"/>
                <a:gd name="connsiteY8" fmla="*/ 762943 h 1563141"/>
                <a:gd name="connsiteX9" fmla="*/ 4360927 w 4360927"/>
                <a:gd name="connsiteY9" fmla="*/ 1089918 h 1563141"/>
                <a:gd name="connsiteX10" fmla="*/ 4360927 w 4360927"/>
                <a:gd name="connsiteY10" fmla="*/ 1089914 h 1563141"/>
                <a:gd name="connsiteX11" fmla="*/ 4142939 w 4360927"/>
                <a:gd name="connsiteY11" fmla="*/ 1307902 h 1563141"/>
                <a:gd name="connsiteX12" fmla="*/ 3405903 w 4360927"/>
                <a:gd name="connsiteY12" fmla="*/ 1311077 h 1563141"/>
                <a:gd name="connsiteX13" fmla="*/ 3548861 w 4360927"/>
                <a:gd name="connsiteY13" fmla="*/ 1563141 h 1563141"/>
                <a:gd name="connsiteX14" fmla="*/ 3065368 w 4360927"/>
                <a:gd name="connsiteY14" fmla="*/ 1303139 h 1563141"/>
                <a:gd name="connsiteX15" fmla="*/ 217988 w 4360927"/>
                <a:gd name="connsiteY15" fmla="*/ 1307902 h 1563141"/>
                <a:gd name="connsiteX16" fmla="*/ 0 w 4360927"/>
                <a:gd name="connsiteY16" fmla="*/ 1089914 h 1563141"/>
                <a:gd name="connsiteX17" fmla="*/ 0 w 4360927"/>
                <a:gd name="connsiteY17" fmla="*/ 1089918 h 1563141"/>
                <a:gd name="connsiteX18" fmla="*/ 0 w 4360927"/>
                <a:gd name="connsiteY18" fmla="*/ 762943 h 1563141"/>
                <a:gd name="connsiteX19" fmla="*/ 0 w 4360927"/>
                <a:gd name="connsiteY19" fmla="*/ 762943 h 1563141"/>
                <a:gd name="connsiteX20" fmla="*/ 0 w 4360927"/>
                <a:gd name="connsiteY20" fmla="*/ 217988 h 1563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60927" h="1563141">
                  <a:moveTo>
                    <a:pt x="0" y="217988"/>
                  </a:moveTo>
                  <a:cubicBezTo>
                    <a:pt x="0" y="97597"/>
                    <a:pt x="97597" y="0"/>
                    <a:pt x="217988" y="0"/>
                  </a:cubicBezTo>
                  <a:lnTo>
                    <a:pt x="2543874" y="0"/>
                  </a:lnTo>
                  <a:lnTo>
                    <a:pt x="2543874" y="0"/>
                  </a:lnTo>
                  <a:lnTo>
                    <a:pt x="3634106" y="0"/>
                  </a:lnTo>
                  <a:lnTo>
                    <a:pt x="4142939" y="0"/>
                  </a:lnTo>
                  <a:cubicBezTo>
                    <a:pt x="4263330" y="0"/>
                    <a:pt x="4360927" y="97597"/>
                    <a:pt x="4360927" y="217988"/>
                  </a:cubicBezTo>
                  <a:lnTo>
                    <a:pt x="4360927" y="762943"/>
                  </a:lnTo>
                  <a:lnTo>
                    <a:pt x="4360927" y="762943"/>
                  </a:lnTo>
                  <a:lnTo>
                    <a:pt x="4360927" y="1089918"/>
                  </a:lnTo>
                  <a:lnTo>
                    <a:pt x="4360927" y="1089914"/>
                  </a:lnTo>
                  <a:cubicBezTo>
                    <a:pt x="4360927" y="1210305"/>
                    <a:pt x="4263330" y="1307902"/>
                    <a:pt x="4142939" y="1307902"/>
                  </a:cubicBezTo>
                  <a:lnTo>
                    <a:pt x="3405903" y="1311077"/>
                  </a:lnTo>
                  <a:lnTo>
                    <a:pt x="3548861" y="1563141"/>
                  </a:lnTo>
                  <a:lnTo>
                    <a:pt x="3065368" y="1303139"/>
                  </a:lnTo>
                  <a:lnTo>
                    <a:pt x="217988" y="1307902"/>
                  </a:lnTo>
                  <a:cubicBezTo>
                    <a:pt x="97597" y="1307902"/>
                    <a:pt x="0" y="1210305"/>
                    <a:pt x="0" y="1089914"/>
                  </a:cubicBezTo>
                  <a:lnTo>
                    <a:pt x="0" y="1089918"/>
                  </a:lnTo>
                  <a:lnTo>
                    <a:pt x="0" y="762943"/>
                  </a:lnTo>
                  <a:lnTo>
                    <a:pt x="0" y="762943"/>
                  </a:lnTo>
                  <a:lnTo>
                    <a:pt x="0" y="217988"/>
                  </a:lnTo>
                  <a:close/>
                </a:path>
              </a:pathLst>
            </a:custGeom>
            <a:noFill/>
            <a:ln w="38100">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Box 48">
              <a:extLst>
                <a:ext uri="{FF2B5EF4-FFF2-40B4-BE49-F238E27FC236}">
                  <a16:creationId xmlns:a16="http://schemas.microsoft.com/office/drawing/2014/main" id="{79168F8B-6074-83CC-3F14-26442D8C2EE9}"/>
                </a:ext>
              </a:extLst>
            </p:cNvPr>
            <p:cNvSpPr txBox="1"/>
            <p:nvPr/>
          </p:nvSpPr>
          <p:spPr>
            <a:xfrm>
              <a:off x="1016994" y="12225109"/>
              <a:ext cx="5086082" cy="1707673"/>
            </a:xfrm>
            <a:prstGeom prst="rect">
              <a:avLst/>
            </a:prstGeom>
            <a:noFill/>
          </p:spPr>
          <p:txBody>
            <a:bodyPr wrap="square" lIns="0" tIns="0" rIns="0" bIns="0" anchor="ctr">
              <a:noAutofit/>
            </a:bodyPr>
            <a:lstStyle/>
            <a:p>
              <a:pPr algn="ctr">
                <a:lnSpc>
                  <a:spcPct val="110000"/>
                </a:lnSpc>
              </a:pPr>
              <a:r>
                <a:rPr lang="en-US" sz="3200" dirty="0"/>
                <a:t>I’d like to apply for a </a:t>
              </a:r>
              <a:r>
                <a:rPr lang="en-US" sz="3200" dirty="0">
                  <a:solidFill>
                    <a:srgbClr val="FF7A00"/>
                  </a:solidFill>
                </a:rPr>
                <a:t>loan</a:t>
              </a:r>
              <a:r>
                <a:rPr lang="en-US" sz="3200" dirty="0"/>
                <a:t> Here’s my financial info</a:t>
              </a:r>
            </a:p>
          </p:txBody>
        </p:sp>
        <p:sp>
          <p:nvSpPr>
            <p:cNvPr id="52" name="TextBox 51">
              <a:extLst>
                <a:ext uri="{FF2B5EF4-FFF2-40B4-BE49-F238E27FC236}">
                  <a16:creationId xmlns:a16="http://schemas.microsoft.com/office/drawing/2014/main" id="{046E4828-77E9-BFEA-F93C-138EDEF0E14C}"/>
                </a:ext>
              </a:extLst>
            </p:cNvPr>
            <p:cNvSpPr txBox="1"/>
            <p:nvPr/>
          </p:nvSpPr>
          <p:spPr>
            <a:xfrm>
              <a:off x="12051141" y="12210622"/>
              <a:ext cx="4690348" cy="1812127"/>
            </a:xfrm>
            <a:prstGeom prst="rect">
              <a:avLst/>
            </a:prstGeom>
            <a:noFill/>
          </p:spPr>
          <p:txBody>
            <a:bodyPr wrap="square" anchor="ctr">
              <a:noAutofit/>
            </a:bodyPr>
            <a:lstStyle/>
            <a:p>
              <a:pPr algn="ctr">
                <a:lnSpc>
                  <a:spcPct val="110000"/>
                </a:lnSpc>
              </a:pPr>
              <a:r>
                <a:rPr lang="en-US" sz="3200" dirty="0"/>
                <a:t>Your application is</a:t>
              </a:r>
            </a:p>
            <a:p>
              <a:pPr algn="ctr">
                <a:lnSpc>
                  <a:spcPct val="110000"/>
                </a:lnSpc>
              </a:pPr>
              <a:r>
                <a:rPr lang="en-US" sz="3200" b="1" dirty="0">
                  <a:solidFill>
                    <a:schemeClr val="tx2"/>
                  </a:solidFill>
                </a:rPr>
                <a:t>REJECTED</a:t>
              </a:r>
            </a:p>
          </p:txBody>
        </p:sp>
        <p:sp>
          <p:nvSpPr>
            <p:cNvPr id="54" name="TextBox 53">
              <a:extLst>
                <a:ext uri="{FF2B5EF4-FFF2-40B4-BE49-F238E27FC236}">
                  <a16:creationId xmlns:a16="http://schemas.microsoft.com/office/drawing/2014/main" id="{9CEC7100-3B08-D14E-86E9-EA6F39DF51FB}"/>
                </a:ext>
              </a:extLst>
            </p:cNvPr>
            <p:cNvSpPr txBox="1"/>
            <p:nvPr/>
          </p:nvSpPr>
          <p:spPr>
            <a:xfrm>
              <a:off x="1016994" y="15154875"/>
              <a:ext cx="4272443" cy="1788838"/>
            </a:xfrm>
            <a:prstGeom prst="rect">
              <a:avLst/>
            </a:prstGeom>
            <a:noFill/>
            <a:ln>
              <a:noFill/>
            </a:ln>
          </p:spPr>
          <p:txBody>
            <a:bodyPr wrap="square" lIns="0" tIns="0" rIns="0" bIns="0" anchor="ctr">
              <a:noAutofit/>
            </a:bodyPr>
            <a:lstStyle/>
            <a:p>
              <a:pPr algn="ctr">
                <a:lnSpc>
                  <a:spcPct val="110000"/>
                </a:lnSpc>
              </a:pPr>
              <a:r>
                <a:rPr lang="en-US" sz="3200" dirty="0"/>
                <a:t>Why? What can I do</a:t>
              </a:r>
            </a:p>
            <a:p>
              <a:pPr algn="ctr">
                <a:lnSpc>
                  <a:spcPct val="110000"/>
                </a:lnSpc>
              </a:pPr>
              <a:r>
                <a:rPr lang="en-US" sz="3200" dirty="0"/>
                <a:t>to get</a:t>
              </a:r>
              <a:r>
                <a:rPr lang="en-US" sz="3200" b="1" dirty="0">
                  <a:solidFill>
                    <a:schemeClr val="accent1"/>
                  </a:solidFill>
                </a:rPr>
                <a:t> ACCEPTED</a:t>
              </a:r>
              <a:r>
                <a:rPr lang="en-US" sz="3200" b="1" dirty="0">
                  <a:solidFill>
                    <a:srgbClr val="005BBB"/>
                  </a:solidFill>
                </a:rPr>
                <a:t>?</a:t>
              </a:r>
            </a:p>
          </p:txBody>
        </p:sp>
        <p:sp>
          <p:nvSpPr>
            <p:cNvPr id="55" name="TextBox 54">
              <a:extLst>
                <a:ext uri="{FF2B5EF4-FFF2-40B4-BE49-F238E27FC236}">
                  <a16:creationId xmlns:a16="http://schemas.microsoft.com/office/drawing/2014/main" id="{EA94A652-BC00-3EEB-F2E7-687284FA15EE}"/>
                </a:ext>
              </a:extLst>
            </p:cNvPr>
            <p:cNvSpPr txBox="1"/>
            <p:nvPr/>
          </p:nvSpPr>
          <p:spPr>
            <a:xfrm>
              <a:off x="12051141" y="15175079"/>
              <a:ext cx="4690349" cy="1772146"/>
            </a:xfrm>
            <a:prstGeom prst="rect">
              <a:avLst/>
            </a:prstGeom>
            <a:noFill/>
          </p:spPr>
          <p:txBody>
            <a:bodyPr wrap="square" anchor="ctr">
              <a:noAutofit/>
            </a:bodyPr>
            <a:lstStyle/>
            <a:p>
              <a:pPr algn="ctr">
                <a:lnSpc>
                  <a:spcPct val="110000"/>
                </a:lnSpc>
              </a:pPr>
              <a:r>
                <a:rPr lang="en-US" sz="3200" dirty="0"/>
                <a:t>No idea, that’s just</a:t>
              </a:r>
            </a:p>
            <a:p>
              <a:pPr algn="ctr">
                <a:lnSpc>
                  <a:spcPct val="110000"/>
                </a:lnSpc>
              </a:pPr>
              <a:r>
                <a:rPr lang="en-US" sz="3200" b="1" dirty="0">
                  <a:solidFill>
                    <a:schemeClr val="tx2"/>
                  </a:solidFill>
                </a:rPr>
                <a:t>what the machine said</a:t>
              </a:r>
            </a:p>
          </p:txBody>
        </p:sp>
        <p:sp>
          <p:nvSpPr>
            <p:cNvPr id="56" name="Speech Bubble: Rectangle with Corners Rounded 41">
              <a:extLst>
                <a:ext uri="{FF2B5EF4-FFF2-40B4-BE49-F238E27FC236}">
                  <a16:creationId xmlns:a16="http://schemas.microsoft.com/office/drawing/2014/main" id="{2B81D7EC-1446-DA41-9D5A-0CE4067BD599}"/>
                </a:ext>
              </a:extLst>
            </p:cNvPr>
            <p:cNvSpPr/>
            <p:nvPr/>
          </p:nvSpPr>
          <p:spPr>
            <a:xfrm flipH="1" flipV="1">
              <a:off x="12011227" y="14922653"/>
              <a:ext cx="4725845" cy="2003433"/>
            </a:xfrm>
            <a:custGeom>
              <a:avLst/>
              <a:gdLst>
                <a:gd name="connsiteX0" fmla="*/ 0 w 4360927"/>
                <a:gd name="connsiteY0" fmla="*/ 217988 h 1307902"/>
                <a:gd name="connsiteX1" fmla="*/ 217988 w 4360927"/>
                <a:gd name="connsiteY1" fmla="*/ 0 h 1307902"/>
                <a:gd name="connsiteX2" fmla="*/ 2543874 w 4360927"/>
                <a:gd name="connsiteY2" fmla="*/ 0 h 1307902"/>
                <a:gd name="connsiteX3" fmla="*/ 2543874 w 4360927"/>
                <a:gd name="connsiteY3" fmla="*/ 0 h 1307902"/>
                <a:gd name="connsiteX4" fmla="*/ 3634106 w 4360927"/>
                <a:gd name="connsiteY4" fmla="*/ 0 h 1307902"/>
                <a:gd name="connsiteX5" fmla="*/ 4142939 w 4360927"/>
                <a:gd name="connsiteY5" fmla="*/ 0 h 1307902"/>
                <a:gd name="connsiteX6" fmla="*/ 4360927 w 4360927"/>
                <a:gd name="connsiteY6" fmla="*/ 217988 h 1307902"/>
                <a:gd name="connsiteX7" fmla="*/ 4360927 w 4360927"/>
                <a:gd name="connsiteY7" fmla="*/ 762943 h 1307902"/>
                <a:gd name="connsiteX8" fmla="*/ 4360927 w 4360927"/>
                <a:gd name="connsiteY8" fmla="*/ 762943 h 1307902"/>
                <a:gd name="connsiteX9" fmla="*/ 4360927 w 4360927"/>
                <a:gd name="connsiteY9" fmla="*/ 1089918 h 1307902"/>
                <a:gd name="connsiteX10" fmla="*/ 4360927 w 4360927"/>
                <a:gd name="connsiteY10" fmla="*/ 1089914 h 1307902"/>
                <a:gd name="connsiteX11" fmla="*/ 4142939 w 4360927"/>
                <a:gd name="connsiteY11" fmla="*/ 1307902 h 1307902"/>
                <a:gd name="connsiteX12" fmla="*/ 3634106 w 4360927"/>
                <a:gd name="connsiteY12" fmla="*/ 1307902 h 1307902"/>
                <a:gd name="connsiteX13" fmla="*/ 3641287 w 4360927"/>
                <a:gd name="connsiteY13" fmla="*/ 1642516 h 1307902"/>
                <a:gd name="connsiteX14" fmla="*/ 2543874 w 4360927"/>
                <a:gd name="connsiteY14" fmla="*/ 1307902 h 1307902"/>
                <a:gd name="connsiteX15" fmla="*/ 217988 w 4360927"/>
                <a:gd name="connsiteY15" fmla="*/ 1307902 h 1307902"/>
                <a:gd name="connsiteX16" fmla="*/ 0 w 4360927"/>
                <a:gd name="connsiteY16" fmla="*/ 1089914 h 1307902"/>
                <a:gd name="connsiteX17" fmla="*/ 0 w 4360927"/>
                <a:gd name="connsiteY17" fmla="*/ 1089918 h 1307902"/>
                <a:gd name="connsiteX18" fmla="*/ 0 w 4360927"/>
                <a:gd name="connsiteY18" fmla="*/ 762943 h 1307902"/>
                <a:gd name="connsiteX19" fmla="*/ 0 w 4360927"/>
                <a:gd name="connsiteY19" fmla="*/ 762943 h 1307902"/>
                <a:gd name="connsiteX20" fmla="*/ 0 w 4360927"/>
                <a:gd name="connsiteY20" fmla="*/ 217988 h 1307902"/>
                <a:gd name="connsiteX0" fmla="*/ 0 w 4360927"/>
                <a:gd name="connsiteY0" fmla="*/ 217988 h 1642516"/>
                <a:gd name="connsiteX1" fmla="*/ 217988 w 4360927"/>
                <a:gd name="connsiteY1" fmla="*/ 0 h 1642516"/>
                <a:gd name="connsiteX2" fmla="*/ 2543874 w 4360927"/>
                <a:gd name="connsiteY2" fmla="*/ 0 h 1642516"/>
                <a:gd name="connsiteX3" fmla="*/ 2543874 w 4360927"/>
                <a:gd name="connsiteY3" fmla="*/ 0 h 1642516"/>
                <a:gd name="connsiteX4" fmla="*/ 3634106 w 4360927"/>
                <a:gd name="connsiteY4" fmla="*/ 0 h 1642516"/>
                <a:gd name="connsiteX5" fmla="*/ 4142939 w 4360927"/>
                <a:gd name="connsiteY5" fmla="*/ 0 h 1642516"/>
                <a:gd name="connsiteX6" fmla="*/ 4360927 w 4360927"/>
                <a:gd name="connsiteY6" fmla="*/ 217988 h 1642516"/>
                <a:gd name="connsiteX7" fmla="*/ 4360927 w 4360927"/>
                <a:gd name="connsiteY7" fmla="*/ 762943 h 1642516"/>
                <a:gd name="connsiteX8" fmla="*/ 4360927 w 4360927"/>
                <a:gd name="connsiteY8" fmla="*/ 762943 h 1642516"/>
                <a:gd name="connsiteX9" fmla="*/ 4360927 w 4360927"/>
                <a:gd name="connsiteY9" fmla="*/ 1089918 h 1642516"/>
                <a:gd name="connsiteX10" fmla="*/ 4360927 w 4360927"/>
                <a:gd name="connsiteY10" fmla="*/ 1089914 h 1642516"/>
                <a:gd name="connsiteX11" fmla="*/ 4142939 w 4360927"/>
                <a:gd name="connsiteY11" fmla="*/ 1307902 h 1642516"/>
                <a:gd name="connsiteX12" fmla="*/ 3634106 w 4360927"/>
                <a:gd name="connsiteY12" fmla="*/ 1307902 h 1642516"/>
                <a:gd name="connsiteX13" fmla="*/ 3641287 w 4360927"/>
                <a:gd name="connsiteY13" fmla="*/ 1642516 h 1642516"/>
                <a:gd name="connsiteX14" fmla="*/ 2543874 w 4360927"/>
                <a:gd name="connsiteY14" fmla="*/ 1307902 h 1642516"/>
                <a:gd name="connsiteX15" fmla="*/ 217988 w 4360927"/>
                <a:gd name="connsiteY15" fmla="*/ 1307902 h 1642516"/>
                <a:gd name="connsiteX16" fmla="*/ 0 w 4360927"/>
                <a:gd name="connsiteY16" fmla="*/ 1089914 h 1642516"/>
                <a:gd name="connsiteX17" fmla="*/ 0 w 4360927"/>
                <a:gd name="connsiteY17" fmla="*/ 1089918 h 1642516"/>
                <a:gd name="connsiteX18" fmla="*/ 0 w 4360927"/>
                <a:gd name="connsiteY18" fmla="*/ 762943 h 1642516"/>
                <a:gd name="connsiteX19" fmla="*/ 0 w 4360927"/>
                <a:gd name="connsiteY19" fmla="*/ 762943 h 1642516"/>
                <a:gd name="connsiteX20" fmla="*/ 0 w 4360927"/>
                <a:gd name="connsiteY20" fmla="*/ 217988 h 1642516"/>
                <a:gd name="connsiteX0" fmla="*/ 0 w 4360927"/>
                <a:gd name="connsiteY0" fmla="*/ 217988 h 1642516"/>
                <a:gd name="connsiteX1" fmla="*/ 217988 w 4360927"/>
                <a:gd name="connsiteY1" fmla="*/ 0 h 1642516"/>
                <a:gd name="connsiteX2" fmla="*/ 2543874 w 4360927"/>
                <a:gd name="connsiteY2" fmla="*/ 0 h 1642516"/>
                <a:gd name="connsiteX3" fmla="*/ 2543874 w 4360927"/>
                <a:gd name="connsiteY3" fmla="*/ 0 h 1642516"/>
                <a:gd name="connsiteX4" fmla="*/ 3634106 w 4360927"/>
                <a:gd name="connsiteY4" fmla="*/ 0 h 1642516"/>
                <a:gd name="connsiteX5" fmla="*/ 4142939 w 4360927"/>
                <a:gd name="connsiteY5" fmla="*/ 0 h 1642516"/>
                <a:gd name="connsiteX6" fmla="*/ 4360927 w 4360927"/>
                <a:gd name="connsiteY6" fmla="*/ 217988 h 1642516"/>
                <a:gd name="connsiteX7" fmla="*/ 4360927 w 4360927"/>
                <a:gd name="connsiteY7" fmla="*/ 762943 h 1642516"/>
                <a:gd name="connsiteX8" fmla="*/ 4360927 w 4360927"/>
                <a:gd name="connsiteY8" fmla="*/ 762943 h 1642516"/>
                <a:gd name="connsiteX9" fmla="*/ 4360927 w 4360927"/>
                <a:gd name="connsiteY9" fmla="*/ 1089918 h 1642516"/>
                <a:gd name="connsiteX10" fmla="*/ 4360927 w 4360927"/>
                <a:gd name="connsiteY10" fmla="*/ 1089914 h 1642516"/>
                <a:gd name="connsiteX11" fmla="*/ 4142939 w 4360927"/>
                <a:gd name="connsiteY11" fmla="*/ 1307902 h 1642516"/>
                <a:gd name="connsiteX12" fmla="*/ 3634106 w 4360927"/>
                <a:gd name="connsiteY12" fmla="*/ 1307902 h 1642516"/>
                <a:gd name="connsiteX13" fmla="*/ 3641287 w 4360927"/>
                <a:gd name="connsiteY13" fmla="*/ 1642516 h 1642516"/>
                <a:gd name="connsiteX14" fmla="*/ 3065368 w 4360927"/>
                <a:gd name="connsiteY14" fmla="*/ 1303139 h 1642516"/>
                <a:gd name="connsiteX15" fmla="*/ 217988 w 4360927"/>
                <a:gd name="connsiteY15" fmla="*/ 1307902 h 1642516"/>
                <a:gd name="connsiteX16" fmla="*/ 0 w 4360927"/>
                <a:gd name="connsiteY16" fmla="*/ 1089914 h 1642516"/>
                <a:gd name="connsiteX17" fmla="*/ 0 w 4360927"/>
                <a:gd name="connsiteY17" fmla="*/ 1089918 h 1642516"/>
                <a:gd name="connsiteX18" fmla="*/ 0 w 4360927"/>
                <a:gd name="connsiteY18" fmla="*/ 762943 h 1642516"/>
                <a:gd name="connsiteX19" fmla="*/ 0 w 4360927"/>
                <a:gd name="connsiteY19" fmla="*/ 762943 h 1642516"/>
                <a:gd name="connsiteX20" fmla="*/ 0 w 4360927"/>
                <a:gd name="connsiteY20" fmla="*/ 217988 h 1642516"/>
                <a:gd name="connsiteX0" fmla="*/ 0 w 4360927"/>
                <a:gd name="connsiteY0" fmla="*/ 217988 h 1502816"/>
                <a:gd name="connsiteX1" fmla="*/ 217988 w 4360927"/>
                <a:gd name="connsiteY1" fmla="*/ 0 h 1502816"/>
                <a:gd name="connsiteX2" fmla="*/ 2543874 w 4360927"/>
                <a:gd name="connsiteY2" fmla="*/ 0 h 1502816"/>
                <a:gd name="connsiteX3" fmla="*/ 2543874 w 4360927"/>
                <a:gd name="connsiteY3" fmla="*/ 0 h 1502816"/>
                <a:gd name="connsiteX4" fmla="*/ 3634106 w 4360927"/>
                <a:gd name="connsiteY4" fmla="*/ 0 h 1502816"/>
                <a:gd name="connsiteX5" fmla="*/ 4142939 w 4360927"/>
                <a:gd name="connsiteY5" fmla="*/ 0 h 1502816"/>
                <a:gd name="connsiteX6" fmla="*/ 4360927 w 4360927"/>
                <a:gd name="connsiteY6" fmla="*/ 217988 h 1502816"/>
                <a:gd name="connsiteX7" fmla="*/ 4360927 w 4360927"/>
                <a:gd name="connsiteY7" fmla="*/ 762943 h 1502816"/>
                <a:gd name="connsiteX8" fmla="*/ 4360927 w 4360927"/>
                <a:gd name="connsiteY8" fmla="*/ 762943 h 1502816"/>
                <a:gd name="connsiteX9" fmla="*/ 4360927 w 4360927"/>
                <a:gd name="connsiteY9" fmla="*/ 1089918 h 1502816"/>
                <a:gd name="connsiteX10" fmla="*/ 4360927 w 4360927"/>
                <a:gd name="connsiteY10" fmla="*/ 1089914 h 1502816"/>
                <a:gd name="connsiteX11" fmla="*/ 4142939 w 4360927"/>
                <a:gd name="connsiteY11" fmla="*/ 1307902 h 1502816"/>
                <a:gd name="connsiteX12" fmla="*/ 3634106 w 4360927"/>
                <a:gd name="connsiteY12" fmla="*/ 1307902 h 1502816"/>
                <a:gd name="connsiteX13" fmla="*/ 3780987 w 4360927"/>
                <a:gd name="connsiteY13" fmla="*/ 1502816 h 1502816"/>
                <a:gd name="connsiteX14" fmla="*/ 3065368 w 4360927"/>
                <a:gd name="connsiteY14" fmla="*/ 1303139 h 1502816"/>
                <a:gd name="connsiteX15" fmla="*/ 217988 w 4360927"/>
                <a:gd name="connsiteY15" fmla="*/ 1307902 h 1502816"/>
                <a:gd name="connsiteX16" fmla="*/ 0 w 4360927"/>
                <a:gd name="connsiteY16" fmla="*/ 1089914 h 1502816"/>
                <a:gd name="connsiteX17" fmla="*/ 0 w 4360927"/>
                <a:gd name="connsiteY17" fmla="*/ 1089918 h 1502816"/>
                <a:gd name="connsiteX18" fmla="*/ 0 w 4360927"/>
                <a:gd name="connsiteY18" fmla="*/ 762943 h 1502816"/>
                <a:gd name="connsiteX19" fmla="*/ 0 w 4360927"/>
                <a:gd name="connsiteY19" fmla="*/ 762943 h 1502816"/>
                <a:gd name="connsiteX20" fmla="*/ 0 w 4360927"/>
                <a:gd name="connsiteY20" fmla="*/ 217988 h 1502816"/>
                <a:gd name="connsiteX0" fmla="*/ 0 w 4360927"/>
                <a:gd name="connsiteY0" fmla="*/ 217988 h 1521866"/>
                <a:gd name="connsiteX1" fmla="*/ 217988 w 4360927"/>
                <a:gd name="connsiteY1" fmla="*/ 0 h 1521866"/>
                <a:gd name="connsiteX2" fmla="*/ 2543874 w 4360927"/>
                <a:gd name="connsiteY2" fmla="*/ 0 h 1521866"/>
                <a:gd name="connsiteX3" fmla="*/ 2543874 w 4360927"/>
                <a:gd name="connsiteY3" fmla="*/ 0 h 1521866"/>
                <a:gd name="connsiteX4" fmla="*/ 3634106 w 4360927"/>
                <a:gd name="connsiteY4" fmla="*/ 0 h 1521866"/>
                <a:gd name="connsiteX5" fmla="*/ 4142939 w 4360927"/>
                <a:gd name="connsiteY5" fmla="*/ 0 h 1521866"/>
                <a:gd name="connsiteX6" fmla="*/ 4360927 w 4360927"/>
                <a:gd name="connsiteY6" fmla="*/ 217988 h 1521866"/>
                <a:gd name="connsiteX7" fmla="*/ 4360927 w 4360927"/>
                <a:gd name="connsiteY7" fmla="*/ 762943 h 1521866"/>
                <a:gd name="connsiteX8" fmla="*/ 4360927 w 4360927"/>
                <a:gd name="connsiteY8" fmla="*/ 762943 h 1521866"/>
                <a:gd name="connsiteX9" fmla="*/ 4360927 w 4360927"/>
                <a:gd name="connsiteY9" fmla="*/ 1089918 h 1521866"/>
                <a:gd name="connsiteX10" fmla="*/ 4360927 w 4360927"/>
                <a:gd name="connsiteY10" fmla="*/ 1089914 h 1521866"/>
                <a:gd name="connsiteX11" fmla="*/ 4142939 w 4360927"/>
                <a:gd name="connsiteY11" fmla="*/ 1307902 h 1521866"/>
                <a:gd name="connsiteX12" fmla="*/ 3634106 w 4360927"/>
                <a:gd name="connsiteY12" fmla="*/ 1307902 h 1521866"/>
                <a:gd name="connsiteX13" fmla="*/ 3768287 w 4360927"/>
                <a:gd name="connsiteY13" fmla="*/ 1521866 h 1521866"/>
                <a:gd name="connsiteX14" fmla="*/ 3065368 w 4360927"/>
                <a:gd name="connsiteY14" fmla="*/ 1303139 h 1521866"/>
                <a:gd name="connsiteX15" fmla="*/ 217988 w 4360927"/>
                <a:gd name="connsiteY15" fmla="*/ 1307902 h 1521866"/>
                <a:gd name="connsiteX16" fmla="*/ 0 w 4360927"/>
                <a:gd name="connsiteY16" fmla="*/ 1089914 h 1521866"/>
                <a:gd name="connsiteX17" fmla="*/ 0 w 4360927"/>
                <a:gd name="connsiteY17" fmla="*/ 1089918 h 1521866"/>
                <a:gd name="connsiteX18" fmla="*/ 0 w 4360927"/>
                <a:gd name="connsiteY18" fmla="*/ 762943 h 1521866"/>
                <a:gd name="connsiteX19" fmla="*/ 0 w 4360927"/>
                <a:gd name="connsiteY19" fmla="*/ 762943 h 1521866"/>
                <a:gd name="connsiteX20" fmla="*/ 0 w 4360927"/>
                <a:gd name="connsiteY20" fmla="*/ 217988 h 1521866"/>
                <a:gd name="connsiteX0" fmla="*/ 0 w 4360927"/>
                <a:gd name="connsiteY0" fmla="*/ 217988 h 1521866"/>
                <a:gd name="connsiteX1" fmla="*/ 217988 w 4360927"/>
                <a:gd name="connsiteY1" fmla="*/ 0 h 1521866"/>
                <a:gd name="connsiteX2" fmla="*/ 2543874 w 4360927"/>
                <a:gd name="connsiteY2" fmla="*/ 0 h 1521866"/>
                <a:gd name="connsiteX3" fmla="*/ 2543874 w 4360927"/>
                <a:gd name="connsiteY3" fmla="*/ 0 h 1521866"/>
                <a:gd name="connsiteX4" fmla="*/ 3634106 w 4360927"/>
                <a:gd name="connsiteY4" fmla="*/ 0 h 1521866"/>
                <a:gd name="connsiteX5" fmla="*/ 4142939 w 4360927"/>
                <a:gd name="connsiteY5" fmla="*/ 0 h 1521866"/>
                <a:gd name="connsiteX6" fmla="*/ 4360927 w 4360927"/>
                <a:gd name="connsiteY6" fmla="*/ 217988 h 1521866"/>
                <a:gd name="connsiteX7" fmla="*/ 4360927 w 4360927"/>
                <a:gd name="connsiteY7" fmla="*/ 762943 h 1521866"/>
                <a:gd name="connsiteX8" fmla="*/ 4360927 w 4360927"/>
                <a:gd name="connsiteY8" fmla="*/ 762943 h 1521866"/>
                <a:gd name="connsiteX9" fmla="*/ 4360927 w 4360927"/>
                <a:gd name="connsiteY9" fmla="*/ 1089918 h 1521866"/>
                <a:gd name="connsiteX10" fmla="*/ 4360927 w 4360927"/>
                <a:gd name="connsiteY10" fmla="*/ 1089914 h 1521866"/>
                <a:gd name="connsiteX11" fmla="*/ 4142939 w 4360927"/>
                <a:gd name="connsiteY11" fmla="*/ 1307902 h 1521866"/>
                <a:gd name="connsiteX12" fmla="*/ 3634106 w 4360927"/>
                <a:gd name="connsiteY12" fmla="*/ 1307902 h 1521866"/>
                <a:gd name="connsiteX13" fmla="*/ 3768287 w 4360927"/>
                <a:gd name="connsiteY13" fmla="*/ 1521866 h 1521866"/>
                <a:gd name="connsiteX14" fmla="*/ 3381341 w 4360927"/>
                <a:gd name="connsiteY14" fmla="*/ 1303139 h 1521866"/>
                <a:gd name="connsiteX15" fmla="*/ 217988 w 4360927"/>
                <a:gd name="connsiteY15" fmla="*/ 1307902 h 1521866"/>
                <a:gd name="connsiteX16" fmla="*/ 0 w 4360927"/>
                <a:gd name="connsiteY16" fmla="*/ 1089914 h 1521866"/>
                <a:gd name="connsiteX17" fmla="*/ 0 w 4360927"/>
                <a:gd name="connsiteY17" fmla="*/ 1089918 h 1521866"/>
                <a:gd name="connsiteX18" fmla="*/ 0 w 4360927"/>
                <a:gd name="connsiteY18" fmla="*/ 762943 h 1521866"/>
                <a:gd name="connsiteX19" fmla="*/ 0 w 4360927"/>
                <a:gd name="connsiteY19" fmla="*/ 762943 h 1521866"/>
                <a:gd name="connsiteX20" fmla="*/ 0 w 4360927"/>
                <a:gd name="connsiteY20" fmla="*/ 217988 h 1521866"/>
                <a:gd name="connsiteX0" fmla="*/ 0 w 4360927"/>
                <a:gd name="connsiteY0" fmla="*/ 217988 h 1521866"/>
                <a:gd name="connsiteX1" fmla="*/ 217988 w 4360927"/>
                <a:gd name="connsiteY1" fmla="*/ 0 h 1521866"/>
                <a:gd name="connsiteX2" fmla="*/ 2543874 w 4360927"/>
                <a:gd name="connsiteY2" fmla="*/ 0 h 1521866"/>
                <a:gd name="connsiteX3" fmla="*/ 2543874 w 4360927"/>
                <a:gd name="connsiteY3" fmla="*/ 0 h 1521866"/>
                <a:gd name="connsiteX4" fmla="*/ 3634106 w 4360927"/>
                <a:gd name="connsiteY4" fmla="*/ 0 h 1521866"/>
                <a:gd name="connsiteX5" fmla="*/ 4142939 w 4360927"/>
                <a:gd name="connsiteY5" fmla="*/ 0 h 1521866"/>
                <a:gd name="connsiteX6" fmla="*/ 4360927 w 4360927"/>
                <a:gd name="connsiteY6" fmla="*/ 217988 h 1521866"/>
                <a:gd name="connsiteX7" fmla="*/ 4360927 w 4360927"/>
                <a:gd name="connsiteY7" fmla="*/ 762943 h 1521866"/>
                <a:gd name="connsiteX8" fmla="*/ 4360927 w 4360927"/>
                <a:gd name="connsiteY8" fmla="*/ 762943 h 1521866"/>
                <a:gd name="connsiteX9" fmla="*/ 4360927 w 4360927"/>
                <a:gd name="connsiteY9" fmla="*/ 1089918 h 1521866"/>
                <a:gd name="connsiteX10" fmla="*/ 4360927 w 4360927"/>
                <a:gd name="connsiteY10" fmla="*/ 1089914 h 1521866"/>
                <a:gd name="connsiteX11" fmla="*/ 4142939 w 4360927"/>
                <a:gd name="connsiteY11" fmla="*/ 1307902 h 1521866"/>
                <a:gd name="connsiteX12" fmla="*/ 3730653 w 4360927"/>
                <a:gd name="connsiteY12" fmla="*/ 1307902 h 1521866"/>
                <a:gd name="connsiteX13" fmla="*/ 3768287 w 4360927"/>
                <a:gd name="connsiteY13" fmla="*/ 1521866 h 1521866"/>
                <a:gd name="connsiteX14" fmla="*/ 3381341 w 4360927"/>
                <a:gd name="connsiteY14" fmla="*/ 1303139 h 1521866"/>
                <a:gd name="connsiteX15" fmla="*/ 217988 w 4360927"/>
                <a:gd name="connsiteY15" fmla="*/ 1307902 h 1521866"/>
                <a:gd name="connsiteX16" fmla="*/ 0 w 4360927"/>
                <a:gd name="connsiteY16" fmla="*/ 1089914 h 1521866"/>
                <a:gd name="connsiteX17" fmla="*/ 0 w 4360927"/>
                <a:gd name="connsiteY17" fmla="*/ 1089918 h 1521866"/>
                <a:gd name="connsiteX18" fmla="*/ 0 w 4360927"/>
                <a:gd name="connsiteY18" fmla="*/ 762943 h 1521866"/>
                <a:gd name="connsiteX19" fmla="*/ 0 w 4360927"/>
                <a:gd name="connsiteY19" fmla="*/ 762943 h 1521866"/>
                <a:gd name="connsiteX20" fmla="*/ 0 w 4360927"/>
                <a:gd name="connsiteY20" fmla="*/ 217988 h 1521866"/>
                <a:gd name="connsiteX0" fmla="*/ 0 w 4360927"/>
                <a:gd name="connsiteY0" fmla="*/ 217988 h 1464716"/>
                <a:gd name="connsiteX1" fmla="*/ 217988 w 4360927"/>
                <a:gd name="connsiteY1" fmla="*/ 0 h 1464716"/>
                <a:gd name="connsiteX2" fmla="*/ 2543874 w 4360927"/>
                <a:gd name="connsiteY2" fmla="*/ 0 h 1464716"/>
                <a:gd name="connsiteX3" fmla="*/ 2543874 w 4360927"/>
                <a:gd name="connsiteY3" fmla="*/ 0 h 1464716"/>
                <a:gd name="connsiteX4" fmla="*/ 3634106 w 4360927"/>
                <a:gd name="connsiteY4" fmla="*/ 0 h 1464716"/>
                <a:gd name="connsiteX5" fmla="*/ 4142939 w 4360927"/>
                <a:gd name="connsiteY5" fmla="*/ 0 h 1464716"/>
                <a:gd name="connsiteX6" fmla="*/ 4360927 w 4360927"/>
                <a:gd name="connsiteY6" fmla="*/ 217988 h 1464716"/>
                <a:gd name="connsiteX7" fmla="*/ 4360927 w 4360927"/>
                <a:gd name="connsiteY7" fmla="*/ 762943 h 1464716"/>
                <a:gd name="connsiteX8" fmla="*/ 4360927 w 4360927"/>
                <a:gd name="connsiteY8" fmla="*/ 762943 h 1464716"/>
                <a:gd name="connsiteX9" fmla="*/ 4360927 w 4360927"/>
                <a:gd name="connsiteY9" fmla="*/ 1089918 h 1464716"/>
                <a:gd name="connsiteX10" fmla="*/ 4360927 w 4360927"/>
                <a:gd name="connsiteY10" fmla="*/ 1089914 h 1464716"/>
                <a:gd name="connsiteX11" fmla="*/ 4142939 w 4360927"/>
                <a:gd name="connsiteY11" fmla="*/ 1307902 h 1464716"/>
                <a:gd name="connsiteX12" fmla="*/ 3730653 w 4360927"/>
                <a:gd name="connsiteY12" fmla="*/ 1307902 h 1464716"/>
                <a:gd name="connsiteX13" fmla="*/ 3932125 w 4360927"/>
                <a:gd name="connsiteY13" fmla="*/ 1464716 h 1464716"/>
                <a:gd name="connsiteX14" fmla="*/ 3381341 w 4360927"/>
                <a:gd name="connsiteY14" fmla="*/ 1303139 h 1464716"/>
                <a:gd name="connsiteX15" fmla="*/ 217988 w 4360927"/>
                <a:gd name="connsiteY15" fmla="*/ 1307902 h 1464716"/>
                <a:gd name="connsiteX16" fmla="*/ 0 w 4360927"/>
                <a:gd name="connsiteY16" fmla="*/ 1089914 h 1464716"/>
                <a:gd name="connsiteX17" fmla="*/ 0 w 4360927"/>
                <a:gd name="connsiteY17" fmla="*/ 1089918 h 1464716"/>
                <a:gd name="connsiteX18" fmla="*/ 0 w 4360927"/>
                <a:gd name="connsiteY18" fmla="*/ 762943 h 1464716"/>
                <a:gd name="connsiteX19" fmla="*/ 0 w 4360927"/>
                <a:gd name="connsiteY19" fmla="*/ 762943 h 1464716"/>
                <a:gd name="connsiteX20" fmla="*/ 0 w 4360927"/>
                <a:gd name="connsiteY20" fmla="*/ 217988 h 1464716"/>
                <a:gd name="connsiteX0" fmla="*/ 0 w 4360927"/>
                <a:gd name="connsiteY0" fmla="*/ 217988 h 1464716"/>
                <a:gd name="connsiteX1" fmla="*/ 217988 w 4360927"/>
                <a:gd name="connsiteY1" fmla="*/ 0 h 1464716"/>
                <a:gd name="connsiteX2" fmla="*/ 2543874 w 4360927"/>
                <a:gd name="connsiteY2" fmla="*/ 0 h 1464716"/>
                <a:gd name="connsiteX3" fmla="*/ 2543874 w 4360927"/>
                <a:gd name="connsiteY3" fmla="*/ 0 h 1464716"/>
                <a:gd name="connsiteX4" fmla="*/ 3634106 w 4360927"/>
                <a:gd name="connsiteY4" fmla="*/ 0 h 1464716"/>
                <a:gd name="connsiteX5" fmla="*/ 4142939 w 4360927"/>
                <a:gd name="connsiteY5" fmla="*/ 0 h 1464716"/>
                <a:gd name="connsiteX6" fmla="*/ 4360927 w 4360927"/>
                <a:gd name="connsiteY6" fmla="*/ 217988 h 1464716"/>
                <a:gd name="connsiteX7" fmla="*/ 4360927 w 4360927"/>
                <a:gd name="connsiteY7" fmla="*/ 762943 h 1464716"/>
                <a:gd name="connsiteX8" fmla="*/ 4360927 w 4360927"/>
                <a:gd name="connsiteY8" fmla="*/ 762943 h 1464716"/>
                <a:gd name="connsiteX9" fmla="*/ 4360927 w 4360927"/>
                <a:gd name="connsiteY9" fmla="*/ 1089918 h 1464716"/>
                <a:gd name="connsiteX10" fmla="*/ 4360927 w 4360927"/>
                <a:gd name="connsiteY10" fmla="*/ 1089914 h 1464716"/>
                <a:gd name="connsiteX11" fmla="*/ 4142939 w 4360927"/>
                <a:gd name="connsiteY11" fmla="*/ 1307902 h 1464716"/>
                <a:gd name="connsiteX12" fmla="*/ 3789166 w 4360927"/>
                <a:gd name="connsiteY12" fmla="*/ 1311077 h 1464716"/>
                <a:gd name="connsiteX13" fmla="*/ 3932125 w 4360927"/>
                <a:gd name="connsiteY13" fmla="*/ 1464716 h 1464716"/>
                <a:gd name="connsiteX14" fmla="*/ 3381341 w 4360927"/>
                <a:gd name="connsiteY14" fmla="*/ 1303139 h 1464716"/>
                <a:gd name="connsiteX15" fmla="*/ 217988 w 4360927"/>
                <a:gd name="connsiteY15" fmla="*/ 1307902 h 1464716"/>
                <a:gd name="connsiteX16" fmla="*/ 0 w 4360927"/>
                <a:gd name="connsiteY16" fmla="*/ 1089914 h 1464716"/>
                <a:gd name="connsiteX17" fmla="*/ 0 w 4360927"/>
                <a:gd name="connsiteY17" fmla="*/ 1089918 h 1464716"/>
                <a:gd name="connsiteX18" fmla="*/ 0 w 4360927"/>
                <a:gd name="connsiteY18" fmla="*/ 762943 h 1464716"/>
                <a:gd name="connsiteX19" fmla="*/ 0 w 4360927"/>
                <a:gd name="connsiteY19" fmla="*/ 762943 h 1464716"/>
                <a:gd name="connsiteX20" fmla="*/ 0 w 4360927"/>
                <a:gd name="connsiteY20" fmla="*/ 217988 h 1464716"/>
                <a:gd name="connsiteX0" fmla="*/ 0 w 4360927"/>
                <a:gd name="connsiteY0" fmla="*/ 217988 h 1464716"/>
                <a:gd name="connsiteX1" fmla="*/ 217988 w 4360927"/>
                <a:gd name="connsiteY1" fmla="*/ 0 h 1464716"/>
                <a:gd name="connsiteX2" fmla="*/ 2543874 w 4360927"/>
                <a:gd name="connsiteY2" fmla="*/ 0 h 1464716"/>
                <a:gd name="connsiteX3" fmla="*/ 2543874 w 4360927"/>
                <a:gd name="connsiteY3" fmla="*/ 0 h 1464716"/>
                <a:gd name="connsiteX4" fmla="*/ 3634106 w 4360927"/>
                <a:gd name="connsiteY4" fmla="*/ 0 h 1464716"/>
                <a:gd name="connsiteX5" fmla="*/ 4142939 w 4360927"/>
                <a:gd name="connsiteY5" fmla="*/ 0 h 1464716"/>
                <a:gd name="connsiteX6" fmla="*/ 4360927 w 4360927"/>
                <a:gd name="connsiteY6" fmla="*/ 217988 h 1464716"/>
                <a:gd name="connsiteX7" fmla="*/ 4360927 w 4360927"/>
                <a:gd name="connsiteY7" fmla="*/ 762943 h 1464716"/>
                <a:gd name="connsiteX8" fmla="*/ 4360927 w 4360927"/>
                <a:gd name="connsiteY8" fmla="*/ 762943 h 1464716"/>
                <a:gd name="connsiteX9" fmla="*/ 4360927 w 4360927"/>
                <a:gd name="connsiteY9" fmla="*/ 1089918 h 1464716"/>
                <a:gd name="connsiteX10" fmla="*/ 4360927 w 4360927"/>
                <a:gd name="connsiteY10" fmla="*/ 1089914 h 1464716"/>
                <a:gd name="connsiteX11" fmla="*/ 4142939 w 4360927"/>
                <a:gd name="connsiteY11" fmla="*/ 1307902 h 1464716"/>
                <a:gd name="connsiteX12" fmla="*/ 3789166 w 4360927"/>
                <a:gd name="connsiteY12" fmla="*/ 1311077 h 1464716"/>
                <a:gd name="connsiteX13" fmla="*/ 3990639 w 4360927"/>
                <a:gd name="connsiteY13" fmla="*/ 1464716 h 1464716"/>
                <a:gd name="connsiteX14" fmla="*/ 3381341 w 4360927"/>
                <a:gd name="connsiteY14" fmla="*/ 1303139 h 1464716"/>
                <a:gd name="connsiteX15" fmla="*/ 217988 w 4360927"/>
                <a:gd name="connsiteY15" fmla="*/ 1307902 h 1464716"/>
                <a:gd name="connsiteX16" fmla="*/ 0 w 4360927"/>
                <a:gd name="connsiteY16" fmla="*/ 1089914 h 1464716"/>
                <a:gd name="connsiteX17" fmla="*/ 0 w 4360927"/>
                <a:gd name="connsiteY17" fmla="*/ 1089918 h 1464716"/>
                <a:gd name="connsiteX18" fmla="*/ 0 w 4360927"/>
                <a:gd name="connsiteY18" fmla="*/ 762943 h 1464716"/>
                <a:gd name="connsiteX19" fmla="*/ 0 w 4360927"/>
                <a:gd name="connsiteY19" fmla="*/ 762943 h 1464716"/>
                <a:gd name="connsiteX20" fmla="*/ 0 w 4360927"/>
                <a:gd name="connsiteY20" fmla="*/ 217988 h 1464716"/>
                <a:gd name="connsiteX0" fmla="*/ 0 w 4360927"/>
                <a:gd name="connsiteY0" fmla="*/ 217988 h 1464716"/>
                <a:gd name="connsiteX1" fmla="*/ 217988 w 4360927"/>
                <a:gd name="connsiteY1" fmla="*/ 0 h 1464716"/>
                <a:gd name="connsiteX2" fmla="*/ 2543874 w 4360927"/>
                <a:gd name="connsiteY2" fmla="*/ 0 h 1464716"/>
                <a:gd name="connsiteX3" fmla="*/ 2543874 w 4360927"/>
                <a:gd name="connsiteY3" fmla="*/ 0 h 1464716"/>
                <a:gd name="connsiteX4" fmla="*/ 3634106 w 4360927"/>
                <a:gd name="connsiteY4" fmla="*/ 0 h 1464716"/>
                <a:gd name="connsiteX5" fmla="*/ 4142939 w 4360927"/>
                <a:gd name="connsiteY5" fmla="*/ 0 h 1464716"/>
                <a:gd name="connsiteX6" fmla="*/ 4360927 w 4360927"/>
                <a:gd name="connsiteY6" fmla="*/ 217988 h 1464716"/>
                <a:gd name="connsiteX7" fmla="*/ 4360927 w 4360927"/>
                <a:gd name="connsiteY7" fmla="*/ 762943 h 1464716"/>
                <a:gd name="connsiteX8" fmla="*/ 4360927 w 4360927"/>
                <a:gd name="connsiteY8" fmla="*/ 762943 h 1464716"/>
                <a:gd name="connsiteX9" fmla="*/ 4360927 w 4360927"/>
                <a:gd name="connsiteY9" fmla="*/ 1089918 h 1464716"/>
                <a:gd name="connsiteX10" fmla="*/ 4360927 w 4360927"/>
                <a:gd name="connsiteY10" fmla="*/ 1089914 h 1464716"/>
                <a:gd name="connsiteX11" fmla="*/ 4142939 w 4360927"/>
                <a:gd name="connsiteY11" fmla="*/ 1307902 h 1464716"/>
                <a:gd name="connsiteX12" fmla="*/ 3859383 w 4360927"/>
                <a:gd name="connsiteY12" fmla="*/ 1304727 h 1464716"/>
                <a:gd name="connsiteX13" fmla="*/ 3990639 w 4360927"/>
                <a:gd name="connsiteY13" fmla="*/ 1464716 h 1464716"/>
                <a:gd name="connsiteX14" fmla="*/ 3381341 w 4360927"/>
                <a:gd name="connsiteY14" fmla="*/ 1303139 h 1464716"/>
                <a:gd name="connsiteX15" fmla="*/ 217988 w 4360927"/>
                <a:gd name="connsiteY15" fmla="*/ 1307902 h 1464716"/>
                <a:gd name="connsiteX16" fmla="*/ 0 w 4360927"/>
                <a:gd name="connsiteY16" fmla="*/ 1089914 h 1464716"/>
                <a:gd name="connsiteX17" fmla="*/ 0 w 4360927"/>
                <a:gd name="connsiteY17" fmla="*/ 1089918 h 1464716"/>
                <a:gd name="connsiteX18" fmla="*/ 0 w 4360927"/>
                <a:gd name="connsiteY18" fmla="*/ 762943 h 1464716"/>
                <a:gd name="connsiteX19" fmla="*/ 0 w 4360927"/>
                <a:gd name="connsiteY19" fmla="*/ 762943 h 1464716"/>
                <a:gd name="connsiteX20" fmla="*/ 0 w 4360927"/>
                <a:gd name="connsiteY20" fmla="*/ 217988 h 1464716"/>
                <a:gd name="connsiteX0" fmla="*/ 0 w 4360927"/>
                <a:gd name="connsiteY0" fmla="*/ 217988 h 1464716"/>
                <a:gd name="connsiteX1" fmla="*/ 217988 w 4360927"/>
                <a:gd name="connsiteY1" fmla="*/ 0 h 1464716"/>
                <a:gd name="connsiteX2" fmla="*/ 2543874 w 4360927"/>
                <a:gd name="connsiteY2" fmla="*/ 0 h 1464716"/>
                <a:gd name="connsiteX3" fmla="*/ 2543874 w 4360927"/>
                <a:gd name="connsiteY3" fmla="*/ 0 h 1464716"/>
                <a:gd name="connsiteX4" fmla="*/ 3634106 w 4360927"/>
                <a:gd name="connsiteY4" fmla="*/ 0 h 1464716"/>
                <a:gd name="connsiteX5" fmla="*/ 4142939 w 4360927"/>
                <a:gd name="connsiteY5" fmla="*/ 0 h 1464716"/>
                <a:gd name="connsiteX6" fmla="*/ 4360927 w 4360927"/>
                <a:gd name="connsiteY6" fmla="*/ 217988 h 1464716"/>
                <a:gd name="connsiteX7" fmla="*/ 4360927 w 4360927"/>
                <a:gd name="connsiteY7" fmla="*/ 762943 h 1464716"/>
                <a:gd name="connsiteX8" fmla="*/ 4360927 w 4360927"/>
                <a:gd name="connsiteY8" fmla="*/ 762943 h 1464716"/>
                <a:gd name="connsiteX9" fmla="*/ 4360927 w 4360927"/>
                <a:gd name="connsiteY9" fmla="*/ 1089918 h 1464716"/>
                <a:gd name="connsiteX10" fmla="*/ 4360927 w 4360927"/>
                <a:gd name="connsiteY10" fmla="*/ 1089914 h 1464716"/>
                <a:gd name="connsiteX11" fmla="*/ 4142939 w 4360927"/>
                <a:gd name="connsiteY11" fmla="*/ 1307902 h 1464716"/>
                <a:gd name="connsiteX12" fmla="*/ 3859384 w 4360927"/>
                <a:gd name="connsiteY12" fmla="*/ 1311077 h 1464716"/>
                <a:gd name="connsiteX13" fmla="*/ 3990639 w 4360927"/>
                <a:gd name="connsiteY13" fmla="*/ 1464716 h 1464716"/>
                <a:gd name="connsiteX14" fmla="*/ 3381341 w 4360927"/>
                <a:gd name="connsiteY14" fmla="*/ 1303139 h 1464716"/>
                <a:gd name="connsiteX15" fmla="*/ 217988 w 4360927"/>
                <a:gd name="connsiteY15" fmla="*/ 1307902 h 1464716"/>
                <a:gd name="connsiteX16" fmla="*/ 0 w 4360927"/>
                <a:gd name="connsiteY16" fmla="*/ 1089914 h 1464716"/>
                <a:gd name="connsiteX17" fmla="*/ 0 w 4360927"/>
                <a:gd name="connsiteY17" fmla="*/ 1089918 h 1464716"/>
                <a:gd name="connsiteX18" fmla="*/ 0 w 4360927"/>
                <a:gd name="connsiteY18" fmla="*/ 762943 h 1464716"/>
                <a:gd name="connsiteX19" fmla="*/ 0 w 4360927"/>
                <a:gd name="connsiteY19" fmla="*/ 762943 h 1464716"/>
                <a:gd name="connsiteX20" fmla="*/ 0 w 4360927"/>
                <a:gd name="connsiteY20" fmla="*/ 217988 h 1464716"/>
                <a:gd name="connsiteX0" fmla="*/ 0 w 4360927"/>
                <a:gd name="connsiteY0" fmla="*/ 217988 h 1477416"/>
                <a:gd name="connsiteX1" fmla="*/ 217988 w 4360927"/>
                <a:gd name="connsiteY1" fmla="*/ 0 h 1477416"/>
                <a:gd name="connsiteX2" fmla="*/ 2543874 w 4360927"/>
                <a:gd name="connsiteY2" fmla="*/ 0 h 1477416"/>
                <a:gd name="connsiteX3" fmla="*/ 2543874 w 4360927"/>
                <a:gd name="connsiteY3" fmla="*/ 0 h 1477416"/>
                <a:gd name="connsiteX4" fmla="*/ 3634106 w 4360927"/>
                <a:gd name="connsiteY4" fmla="*/ 0 h 1477416"/>
                <a:gd name="connsiteX5" fmla="*/ 4142939 w 4360927"/>
                <a:gd name="connsiteY5" fmla="*/ 0 h 1477416"/>
                <a:gd name="connsiteX6" fmla="*/ 4360927 w 4360927"/>
                <a:gd name="connsiteY6" fmla="*/ 217988 h 1477416"/>
                <a:gd name="connsiteX7" fmla="*/ 4360927 w 4360927"/>
                <a:gd name="connsiteY7" fmla="*/ 762943 h 1477416"/>
                <a:gd name="connsiteX8" fmla="*/ 4360927 w 4360927"/>
                <a:gd name="connsiteY8" fmla="*/ 762943 h 1477416"/>
                <a:gd name="connsiteX9" fmla="*/ 4360927 w 4360927"/>
                <a:gd name="connsiteY9" fmla="*/ 1089918 h 1477416"/>
                <a:gd name="connsiteX10" fmla="*/ 4360927 w 4360927"/>
                <a:gd name="connsiteY10" fmla="*/ 1089914 h 1477416"/>
                <a:gd name="connsiteX11" fmla="*/ 4142939 w 4360927"/>
                <a:gd name="connsiteY11" fmla="*/ 1307902 h 1477416"/>
                <a:gd name="connsiteX12" fmla="*/ 3859384 w 4360927"/>
                <a:gd name="connsiteY12" fmla="*/ 1311077 h 1477416"/>
                <a:gd name="connsiteX13" fmla="*/ 4072558 w 4360927"/>
                <a:gd name="connsiteY13" fmla="*/ 1477416 h 1477416"/>
                <a:gd name="connsiteX14" fmla="*/ 3381341 w 4360927"/>
                <a:gd name="connsiteY14" fmla="*/ 1303139 h 1477416"/>
                <a:gd name="connsiteX15" fmla="*/ 217988 w 4360927"/>
                <a:gd name="connsiteY15" fmla="*/ 1307902 h 1477416"/>
                <a:gd name="connsiteX16" fmla="*/ 0 w 4360927"/>
                <a:gd name="connsiteY16" fmla="*/ 1089914 h 1477416"/>
                <a:gd name="connsiteX17" fmla="*/ 0 w 4360927"/>
                <a:gd name="connsiteY17" fmla="*/ 1089918 h 1477416"/>
                <a:gd name="connsiteX18" fmla="*/ 0 w 4360927"/>
                <a:gd name="connsiteY18" fmla="*/ 762943 h 1477416"/>
                <a:gd name="connsiteX19" fmla="*/ 0 w 4360927"/>
                <a:gd name="connsiteY19" fmla="*/ 762943 h 1477416"/>
                <a:gd name="connsiteX20" fmla="*/ 0 w 4360927"/>
                <a:gd name="connsiteY20" fmla="*/ 217988 h 1477416"/>
                <a:gd name="connsiteX0" fmla="*/ 0 w 4360927"/>
                <a:gd name="connsiteY0" fmla="*/ 217988 h 1486941"/>
                <a:gd name="connsiteX1" fmla="*/ 217988 w 4360927"/>
                <a:gd name="connsiteY1" fmla="*/ 0 h 1486941"/>
                <a:gd name="connsiteX2" fmla="*/ 2543874 w 4360927"/>
                <a:gd name="connsiteY2" fmla="*/ 0 h 1486941"/>
                <a:gd name="connsiteX3" fmla="*/ 2543874 w 4360927"/>
                <a:gd name="connsiteY3" fmla="*/ 0 h 1486941"/>
                <a:gd name="connsiteX4" fmla="*/ 3634106 w 4360927"/>
                <a:gd name="connsiteY4" fmla="*/ 0 h 1486941"/>
                <a:gd name="connsiteX5" fmla="*/ 4142939 w 4360927"/>
                <a:gd name="connsiteY5" fmla="*/ 0 h 1486941"/>
                <a:gd name="connsiteX6" fmla="*/ 4360927 w 4360927"/>
                <a:gd name="connsiteY6" fmla="*/ 217988 h 1486941"/>
                <a:gd name="connsiteX7" fmla="*/ 4360927 w 4360927"/>
                <a:gd name="connsiteY7" fmla="*/ 762943 h 1486941"/>
                <a:gd name="connsiteX8" fmla="*/ 4360927 w 4360927"/>
                <a:gd name="connsiteY8" fmla="*/ 762943 h 1486941"/>
                <a:gd name="connsiteX9" fmla="*/ 4360927 w 4360927"/>
                <a:gd name="connsiteY9" fmla="*/ 1089918 h 1486941"/>
                <a:gd name="connsiteX10" fmla="*/ 4360927 w 4360927"/>
                <a:gd name="connsiteY10" fmla="*/ 1089914 h 1486941"/>
                <a:gd name="connsiteX11" fmla="*/ 4142939 w 4360927"/>
                <a:gd name="connsiteY11" fmla="*/ 1307902 h 1486941"/>
                <a:gd name="connsiteX12" fmla="*/ 3859384 w 4360927"/>
                <a:gd name="connsiteY12" fmla="*/ 1311077 h 1486941"/>
                <a:gd name="connsiteX13" fmla="*/ 4133997 w 4360927"/>
                <a:gd name="connsiteY13" fmla="*/ 1486941 h 1486941"/>
                <a:gd name="connsiteX14" fmla="*/ 3381341 w 4360927"/>
                <a:gd name="connsiteY14" fmla="*/ 1303139 h 1486941"/>
                <a:gd name="connsiteX15" fmla="*/ 217988 w 4360927"/>
                <a:gd name="connsiteY15" fmla="*/ 1307902 h 1486941"/>
                <a:gd name="connsiteX16" fmla="*/ 0 w 4360927"/>
                <a:gd name="connsiteY16" fmla="*/ 1089914 h 1486941"/>
                <a:gd name="connsiteX17" fmla="*/ 0 w 4360927"/>
                <a:gd name="connsiteY17" fmla="*/ 1089918 h 1486941"/>
                <a:gd name="connsiteX18" fmla="*/ 0 w 4360927"/>
                <a:gd name="connsiteY18" fmla="*/ 762943 h 1486941"/>
                <a:gd name="connsiteX19" fmla="*/ 0 w 4360927"/>
                <a:gd name="connsiteY19" fmla="*/ 762943 h 1486941"/>
                <a:gd name="connsiteX20" fmla="*/ 0 w 4360927"/>
                <a:gd name="connsiteY20" fmla="*/ 217988 h 1486941"/>
                <a:gd name="connsiteX0" fmla="*/ 0 w 4360927"/>
                <a:gd name="connsiteY0" fmla="*/ 217988 h 1486941"/>
                <a:gd name="connsiteX1" fmla="*/ 217988 w 4360927"/>
                <a:gd name="connsiteY1" fmla="*/ 0 h 1486941"/>
                <a:gd name="connsiteX2" fmla="*/ 2543874 w 4360927"/>
                <a:gd name="connsiteY2" fmla="*/ 0 h 1486941"/>
                <a:gd name="connsiteX3" fmla="*/ 2543874 w 4360927"/>
                <a:gd name="connsiteY3" fmla="*/ 0 h 1486941"/>
                <a:gd name="connsiteX4" fmla="*/ 3634106 w 4360927"/>
                <a:gd name="connsiteY4" fmla="*/ 0 h 1486941"/>
                <a:gd name="connsiteX5" fmla="*/ 4142939 w 4360927"/>
                <a:gd name="connsiteY5" fmla="*/ 0 h 1486941"/>
                <a:gd name="connsiteX6" fmla="*/ 4360927 w 4360927"/>
                <a:gd name="connsiteY6" fmla="*/ 217988 h 1486941"/>
                <a:gd name="connsiteX7" fmla="*/ 4360927 w 4360927"/>
                <a:gd name="connsiteY7" fmla="*/ 762943 h 1486941"/>
                <a:gd name="connsiteX8" fmla="*/ 4360927 w 4360927"/>
                <a:gd name="connsiteY8" fmla="*/ 762943 h 1486941"/>
                <a:gd name="connsiteX9" fmla="*/ 4360927 w 4360927"/>
                <a:gd name="connsiteY9" fmla="*/ 1089918 h 1486941"/>
                <a:gd name="connsiteX10" fmla="*/ 4360927 w 4360927"/>
                <a:gd name="connsiteY10" fmla="*/ 1089914 h 1486941"/>
                <a:gd name="connsiteX11" fmla="*/ 4142939 w 4360927"/>
                <a:gd name="connsiteY11" fmla="*/ 1307902 h 1486941"/>
                <a:gd name="connsiteX12" fmla="*/ 3859384 w 4360927"/>
                <a:gd name="connsiteY12" fmla="*/ 1311077 h 1486941"/>
                <a:gd name="connsiteX13" fmla="*/ 4133997 w 4360927"/>
                <a:gd name="connsiteY13" fmla="*/ 1486941 h 1486941"/>
                <a:gd name="connsiteX14" fmla="*/ 3486666 w 4360927"/>
                <a:gd name="connsiteY14" fmla="*/ 1303139 h 1486941"/>
                <a:gd name="connsiteX15" fmla="*/ 217988 w 4360927"/>
                <a:gd name="connsiteY15" fmla="*/ 1307902 h 1486941"/>
                <a:gd name="connsiteX16" fmla="*/ 0 w 4360927"/>
                <a:gd name="connsiteY16" fmla="*/ 1089914 h 1486941"/>
                <a:gd name="connsiteX17" fmla="*/ 0 w 4360927"/>
                <a:gd name="connsiteY17" fmla="*/ 1089918 h 1486941"/>
                <a:gd name="connsiteX18" fmla="*/ 0 w 4360927"/>
                <a:gd name="connsiteY18" fmla="*/ 762943 h 1486941"/>
                <a:gd name="connsiteX19" fmla="*/ 0 w 4360927"/>
                <a:gd name="connsiteY19" fmla="*/ 762943 h 1486941"/>
                <a:gd name="connsiteX20" fmla="*/ 0 w 4360927"/>
                <a:gd name="connsiteY20" fmla="*/ 217988 h 1486941"/>
                <a:gd name="connsiteX0" fmla="*/ 0 w 4360927"/>
                <a:gd name="connsiteY0" fmla="*/ 217988 h 1486941"/>
                <a:gd name="connsiteX1" fmla="*/ 217988 w 4360927"/>
                <a:gd name="connsiteY1" fmla="*/ 0 h 1486941"/>
                <a:gd name="connsiteX2" fmla="*/ 2543874 w 4360927"/>
                <a:gd name="connsiteY2" fmla="*/ 0 h 1486941"/>
                <a:gd name="connsiteX3" fmla="*/ 2543874 w 4360927"/>
                <a:gd name="connsiteY3" fmla="*/ 0 h 1486941"/>
                <a:gd name="connsiteX4" fmla="*/ 3634106 w 4360927"/>
                <a:gd name="connsiteY4" fmla="*/ 0 h 1486941"/>
                <a:gd name="connsiteX5" fmla="*/ 4142939 w 4360927"/>
                <a:gd name="connsiteY5" fmla="*/ 0 h 1486941"/>
                <a:gd name="connsiteX6" fmla="*/ 4360927 w 4360927"/>
                <a:gd name="connsiteY6" fmla="*/ 217988 h 1486941"/>
                <a:gd name="connsiteX7" fmla="*/ 4360927 w 4360927"/>
                <a:gd name="connsiteY7" fmla="*/ 762943 h 1486941"/>
                <a:gd name="connsiteX8" fmla="*/ 4360927 w 4360927"/>
                <a:gd name="connsiteY8" fmla="*/ 762943 h 1486941"/>
                <a:gd name="connsiteX9" fmla="*/ 4360927 w 4360927"/>
                <a:gd name="connsiteY9" fmla="*/ 1089918 h 1486941"/>
                <a:gd name="connsiteX10" fmla="*/ 4360927 w 4360927"/>
                <a:gd name="connsiteY10" fmla="*/ 1089914 h 1486941"/>
                <a:gd name="connsiteX11" fmla="*/ 4142939 w 4360927"/>
                <a:gd name="connsiteY11" fmla="*/ 1307902 h 1486941"/>
                <a:gd name="connsiteX12" fmla="*/ 3859384 w 4360927"/>
                <a:gd name="connsiteY12" fmla="*/ 1311077 h 1486941"/>
                <a:gd name="connsiteX13" fmla="*/ 4133997 w 4360927"/>
                <a:gd name="connsiteY13" fmla="*/ 1486941 h 1486941"/>
                <a:gd name="connsiteX14" fmla="*/ 3512998 w 4360927"/>
                <a:gd name="connsiteY14" fmla="*/ 1303139 h 1486941"/>
                <a:gd name="connsiteX15" fmla="*/ 217988 w 4360927"/>
                <a:gd name="connsiteY15" fmla="*/ 1307902 h 1486941"/>
                <a:gd name="connsiteX16" fmla="*/ 0 w 4360927"/>
                <a:gd name="connsiteY16" fmla="*/ 1089914 h 1486941"/>
                <a:gd name="connsiteX17" fmla="*/ 0 w 4360927"/>
                <a:gd name="connsiteY17" fmla="*/ 1089918 h 1486941"/>
                <a:gd name="connsiteX18" fmla="*/ 0 w 4360927"/>
                <a:gd name="connsiteY18" fmla="*/ 762943 h 1486941"/>
                <a:gd name="connsiteX19" fmla="*/ 0 w 4360927"/>
                <a:gd name="connsiteY19" fmla="*/ 762943 h 1486941"/>
                <a:gd name="connsiteX20" fmla="*/ 0 w 4360927"/>
                <a:gd name="connsiteY20" fmla="*/ 217988 h 1486941"/>
                <a:gd name="connsiteX0" fmla="*/ 0 w 4360927"/>
                <a:gd name="connsiteY0" fmla="*/ 217988 h 1486941"/>
                <a:gd name="connsiteX1" fmla="*/ 217988 w 4360927"/>
                <a:gd name="connsiteY1" fmla="*/ 0 h 1486941"/>
                <a:gd name="connsiteX2" fmla="*/ 2543874 w 4360927"/>
                <a:gd name="connsiteY2" fmla="*/ 0 h 1486941"/>
                <a:gd name="connsiteX3" fmla="*/ 2543874 w 4360927"/>
                <a:gd name="connsiteY3" fmla="*/ 0 h 1486941"/>
                <a:gd name="connsiteX4" fmla="*/ 3634106 w 4360927"/>
                <a:gd name="connsiteY4" fmla="*/ 0 h 1486941"/>
                <a:gd name="connsiteX5" fmla="*/ 4142939 w 4360927"/>
                <a:gd name="connsiteY5" fmla="*/ 0 h 1486941"/>
                <a:gd name="connsiteX6" fmla="*/ 4360927 w 4360927"/>
                <a:gd name="connsiteY6" fmla="*/ 217988 h 1486941"/>
                <a:gd name="connsiteX7" fmla="*/ 4360927 w 4360927"/>
                <a:gd name="connsiteY7" fmla="*/ 762943 h 1486941"/>
                <a:gd name="connsiteX8" fmla="*/ 4360927 w 4360927"/>
                <a:gd name="connsiteY8" fmla="*/ 762943 h 1486941"/>
                <a:gd name="connsiteX9" fmla="*/ 4360927 w 4360927"/>
                <a:gd name="connsiteY9" fmla="*/ 1089918 h 1486941"/>
                <a:gd name="connsiteX10" fmla="*/ 4360927 w 4360927"/>
                <a:gd name="connsiteY10" fmla="*/ 1089914 h 1486941"/>
                <a:gd name="connsiteX11" fmla="*/ 4142939 w 4360927"/>
                <a:gd name="connsiteY11" fmla="*/ 1307902 h 1486941"/>
                <a:gd name="connsiteX12" fmla="*/ 3859384 w 4360927"/>
                <a:gd name="connsiteY12" fmla="*/ 1311077 h 1486941"/>
                <a:gd name="connsiteX13" fmla="*/ 4098889 w 4360927"/>
                <a:gd name="connsiteY13" fmla="*/ 1486941 h 1486941"/>
                <a:gd name="connsiteX14" fmla="*/ 3512998 w 4360927"/>
                <a:gd name="connsiteY14" fmla="*/ 1303139 h 1486941"/>
                <a:gd name="connsiteX15" fmla="*/ 217988 w 4360927"/>
                <a:gd name="connsiteY15" fmla="*/ 1307902 h 1486941"/>
                <a:gd name="connsiteX16" fmla="*/ 0 w 4360927"/>
                <a:gd name="connsiteY16" fmla="*/ 1089914 h 1486941"/>
                <a:gd name="connsiteX17" fmla="*/ 0 w 4360927"/>
                <a:gd name="connsiteY17" fmla="*/ 1089918 h 1486941"/>
                <a:gd name="connsiteX18" fmla="*/ 0 w 4360927"/>
                <a:gd name="connsiteY18" fmla="*/ 762943 h 1486941"/>
                <a:gd name="connsiteX19" fmla="*/ 0 w 4360927"/>
                <a:gd name="connsiteY19" fmla="*/ 762943 h 1486941"/>
                <a:gd name="connsiteX20" fmla="*/ 0 w 4360927"/>
                <a:gd name="connsiteY20" fmla="*/ 217988 h 1486941"/>
                <a:gd name="connsiteX0" fmla="*/ 0 w 4360927"/>
                <a:gd name="connsiteY0" fmla="*/ 217988 h 1467891"/>
                <a:gd name="connsiteX1" fmla="*/ 217988 w 4360927"/>
                <a:gd name="connsiteY1" fmla="*/ 0 h 1467891"/>
                <a:gd name="connsiteX2" fmla="*/ 2543874 w 4360927"/>
                <a:gd name="connsiteY2" fmla="*/ 0 h 1467891"/>
                <a:gd name="connsiteX3" fmla="*/ 2543874 w 4360927"/>
                <a:gd name="connsiteY3" fmla="*/ 0 h 1467891"/>
                <a:gd name="connsiteX4" fmla="*/ 3634106 w 4360927"/>
                <a:gd name="connsiteY4" fmla="*/ 0 h 1467891"/>
                <a:gd name="connsiteX5" fmla="*/ 4142939 w 4360927"/>
                <a:gd name="connsiteY5" fmla="*/ 0 h 1467891"/>
                <a:gd name="connsiteX6" fmla="*/ 4360927 w 4360927"/>
                <a:gd name="connsiteY6" fmla="*/ 217988 h 1467891"/>
                <a:gd name="connsiteX7" fmla="*/ 4360927 w 4360927"/>
                <a:gd name="connsiteY7" fmla="*/ 762943 h 1467891"/>
                <a:gd name="connsiteX8" fmla="*/ 4360927 w 4360927"/>
                <a:gd name="connsiteY8" fmla="*/ 762943 h 1467891"/>
                <a:gd name="connsiteX9" fmla="*/ 4360927 w 4360927"/>
                <a:gd name="connsiteY9" fmla="*/ 1089918 h 1467891"/>
                <a:gd name="connsiteX10" fmla="*/ 4360927 w 4360927"/>
                <a:gd name="connsiteY10" fmla="*/ 1089914 h 1467891"/>
                <a:gd name="connsiteX11" fmla="*/ 4142939 w 4360927"/>
                <a:gd name="connsiteY11" fmla="*/ 1307902 h 1467891"/>
                <a:gd name="connsiteX12" fmla="*/ 3859384 w 4360927"/>
                <a:gd name="connsiteY12" fmla="*/ 1311077 h 1467891"/>
                <a:gd name="connsiteX13" fmla="*/ 4120832 w 4360927"/>
                <a:gd name="connsiteY13" fmla="*/ 1467891 h 1467891"/>
                <a:gd name="connsiteX14" fmla="*/ 3512998 w 4360927"/>
                <a:gd name="connsiteY14" fmla="*/ 1303139 h 1467891"/>
                <a:gd name="connsiteX15" fmla="*/ 217988 w 4360927"/>
                <a:gd name="connsiteY15" fmla="*/ 1307902 h 1467891"/>
                <a:gd name="connsiteX16" fmla="*/ 0 w 4360927"/>
                <a:gd name="connsiteY16" fmla="*/ 1089914 h 1467891"/>
                <a:gd name="connsiteX17" fmla="*/ 0 w 4360927"/>
                <a:gd name="connsiteY17" fmla="*/ 1089918 h 1467891"/>
                <a:gd name="connsiteX18" fmla="*/ 0 w 4360927"/>
                <a:gd name="connsiteY18" fmla="*/ 762943 h 1467891"/>
                <a:gd name="connsiteX19" fmla="*/ 0 w 4360927"/>
                <a:gd name="connsiteY19" fmla="*/ 762943 h 1467891"/>
                <a:gd name="connsiteX20" fmla="*/ 0 w 4360927"/>
                <a:gd name="connsiteY20" fmla="*/ 217988 h 1467891"/>
                <a:gd name="connsiteX0" fmla="*/ 0 w 4360927"/>
                <a:gd name="connsiteY0" fmla="*/ 217988 h 1477416"/>
                <a:gd name="connsiteX1" fmla="*/ 217988 w 4360927"/>
                <a:gd name="connsiteY1" fmla="*/ 0 h 1477416"/>
                <a:gd name="connsiteX2" fmla="*/ 2543874 w 4360927"/>
                <a:gd name="connsiteY2" fmla="*/ 0 h 1477416"/>
                <a:gd name="connsiteX3" fmla="*/ 2543874 w 4360927"/>
                <a:gd name="connsiteY3" fmla="*/ 0 h 1477416"/>
                <a:gd name="connsiteX4" fmla="*/ 3634106 w 4360927"/>
                <a:gd name="connsiteY4" fmla="*/ 0 h 1477416"/>
                <a:gd name="connsiteX5" fmla="*/ 4142939 w 4360927"/>
                <a:gd name="connsiteY5" fmla="*/ 0 h 1477416"/>
                <a:gd name="connsiteX6" fmla="*/ 4360927 w 4360927"/>
                <a:gd name="connsiteY6" fmla="*/ 217988 h 1477416"/>
                <a:gd name="connsiteX7" fmla="*/ 4360927 w 4360927"/>
                <a:gd name="connsiteY7" fmla="*/ 762943 h 1477416"/>
                <a:gd name="connsiteX8" fmla="*/ 4360927 w 4360927"/>
                <a:gd name="connsiteY8" fmla="*/ 762943 h 1477416"/>
                <a:gd name="connsiteX9" fmla="*/ 4360927 w 4360927"/>
                <a:gd name="connsiteY9" fmla="*/ 1089918 h 1477416"/>
                <a:gd name="connsiteX10" fmla="*/ 4360927 w 4360927"/>
                <a:gd name="connsiteY10" fmla="*/ 1089914 h 1477416"/>
                <a:gd name="connsiteX11" fmla="*/ 4142939 w 4360927"/>
                <a:gd name="connsiteY11" fmla="*/ 1307902 h 1477416"/>
                <a:gd name="connsiteX12" fmla="*/ 3859384 w 4360927"/>
                <a:gd name="connsiteY12" fmla="*/ 1311077 h 1477416"/>
                <a:gd name="connsiteX13" fmla="*/ 4116443 w 4360927"/>
                <a:gd name="connsiteY13" fmla="*/ 1477416 h 1477416"/>
                <a:gd name="connsiteX14" fmla="*/ 3512998 w 4360927"/>
                <a:gd name="connsiteY14" fmla="*/ 1303139 h 1477416"/>
                <a:gd name="connsiteX15" fmla="*/ 217988 w 4360927"/>
                <a:gd name="connsiteY15" fmla="*/ 1307902 h 1477416"/>
                <a:gd name="connsiteX16" fmla="*/ 0 w 4360927"/>
                <a:gd name="connsiteY16" fmla="*/ 1089914 h 1477416"/>
                <a:gd name="connsiteX17" fmla="*/ 0 w 4360927"/>
                <a:gd name="connsiteY17" fmla="*/ 1089918 h 1477416"/>
                <a:gd name="connsiteX18" fmla="*/ 0 w 4360927"/>
                <a:gd name="connsiteY18" fmla="*/ 762943 h 1477416"/>
                <a:gd name="connsiteX19" fmla="*/ 0 w 4360927"/>
                <a:gd name="connsiteY19" fmla="*/ 762943 h 1477416"/>
                <a:gd name="connsiteX20" fmla="*/ 0 w 4360927"/>
                <a:gd name="connsiteY20" fmla="*/ 217988 h 1477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60927" h="1477416">
                  <a:moveTo>
                    <a:pt x="0" y="217988"/>
                  </a:moveTo>
                  <a:cubicBezTo>
                    <a:pt x="0" y="97597"/>
                    <a:pt x="97597" y="0"/>
                    <a:pt x="217988" y="0"/>
                  </a:cubicBezTo>
                  <a:lnTo>
                    <a:pt x="2543874" y="0"/>
                  </a:lnTo>
                  <a:lnTo>
                    <a:pt x="2543874" y="0"/>
                  </a:lnTo>
                  <a:lnTo>
                    <a:pt x="3634106" y="0"/>
                  </a:lnTo>
                  <a:lnTo>
                    <a:pt x="4142939" y="0"/>
                  </a:lnTo>
                  <a:cubicBezTo>
                    <a:pt x="4263330" y="0"/>
                    <a:pt x="4360927" y="97597"/>
                    <a:pt x="4360927" y="217988"/>
                  </a:cubicBezTo>
                  <a:lnTo>
                    <a:pt x="4360927" y="762943"/>
                  </a:lnTo>
                  <a:lnTo>
                    <a:pt x="4360927" y="762943"/>
                  </a:lnTo>
                  <a:lnTo>
                    <a:pt x="4360927" y="1089918"/>
                  </a:lnTo>
                  <a:lnTo>
                    <a:pt x="4360927" y="1089914"/>
                  </a:lnTo>
                  <a:cubicBezTo>
                    <a:pt x="4360927" y="1210305"/>
                    <a:pt x="4263330" y="1307902"/>
                    <a:pt x="4142939" y="1307902"/>
                  </a:cubicBezTo>
                  <a:lnTo>
                    <a:pt x="3859384" y="1311077"/>
                  </a:lnTo>
                  <a:lnTo>
                    <a:pt x="4116443" y="1477416"/>
                  </a:lnTo>
                  <a:lnTo>
                    <a:pt x="3512998" y="1303139"/>
                  </a:lnTo>
                  <a:lnTo>
                    <a:pt x="217988" y="1307902"/>
                  </a:lnTo>
                  <a:cubicBezTo>
                    <a:pt x="97597" y="1307902"/>
                    <a:pt x="0" y="1210305"/>
                    <a:pt x="0" y="1089914"/>
                  </a:cubicBezTo>
                  <a:lnTo>
                    <a:pt x="0" y="1089918"/>
                  </a:lnTo>
                  <a:lnTo>
                    <a:pt x="0" y="762943"/>
                  </a:lnTo>
                  <a:lnTo>
                    <a:pt x="0" y="762943"/>
                  </a:lnTo>
                  <a:lnTo>
                    <a:pt x="0" y="217988"/>
                  </a:lnTo>
                  <a:close/>
                </a:path>
              </a:pathLst>
            </a:custGeom>
            <a:noFill/>
            <a:ln w="38100">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Speech Bubble: Rectangle with Corners Rounded 41">
              <a:extLst>
                <a:ext uri="{FF2B5EF4-FFF2-40B4-BE49-F238E27FC236}">
                  <a16:creationId xmlns:a16="http://schemas.microsoft.com/office/drawing/2014/main" id="{C3C991A0-F916-EAC2-A179-C77D8C9A04AF}"/>
                </a:ext>
              </a:extLst>
            </p:cNvPr>
            <p:cNvSpPr/>
            <p:nvPr/>
          </p:nvSpPr>
          <p:spPr>
            <a:xfrm flipH="1">
              <a:off x="12051140" y="12225109"/>
              <a:ext cx="4690348" cy="2160027"/>
            </a:xfrm>
            <a:custGeom>
              <a:avLst/>
              <a:gdLst>
                <a:gd name="connsiteX0" fmla="*/ 0 w 4360927"/>
                <a:gd name="connsiteY0" fmla="*/ 217988 h 1307902"/>
                <a:gd name="connsiteX1" fmla="*/ 217988 w 4360927"/>
                <a:gd name="connsiteY1" fmla="*/ 0 h 1307902"/>
                <a:gd name="connsiteX2" fmla="*/ 2543874 w 4360927"/>
                <a:gd name="connsiteY2" fmla="*/ 0 h 1307902"/>
                <a:gd name="connsiteX3" fmla="*/ 2543874 w 4360927"/>
                <a:gd name="connsiteY3" fmla="*/ 0 h 1307902"/>
                <a:gd name="connsiteX4" fmla="*/ 3634106 w 4360927"/>
                <a:gd name="connsiteY4" fmla="*/ 0 h 1307902"/>
                <a:gd name="connsiteX5" fmla="*/ 4142939 w 4360927"/>
                <a:gd name="connsiteY5" fmla="*/ 0 h 1307902"/>
                <a:gd name="connsiteX6" fmla="*/ 4360927 w 4360927"/>
                <a:gd name="connsiteY6" fmla="*/ 217988 h 1307902"/>
                <a:gd name="connsiteX7" fmla="*/ 4360927 w 4360927"/>
                <a:gd name="connsiteY7" fmla="*/ 762943 h 1307902"/>
                <a:gd name="connsiteX8" fmla="*/ 4360927 w 4360927"/>
                <a:gd name="connsiteY8" fmla="*/ 762943 h 1307902"/>
                <a:gd name="connsiteX9" fmla="*/ 4360927 w 4360927"/>
                <a:gd name="connsiteY9" fmla="*/ 1089918 h 1307902"/>
                <a:gd name="connsiteX10" fmla="*/ 4360927 w 4360927"/>
                <a:gd name="connsiteY10" fmla="*/ 1089914 h 1307902"/>
                <a:gd name="connsiteX11" fmla="*/ 4142939 w 4360927"/>
                <a:gd name="connsiteY11" fmla="*/ 1307902 h 1307902"/>
                <a:gd name="connsiteX12" fmla="*/ 3634106 w 4360927"/>
                <a:gd name="connsiteY12" fmla="*/ 1307902 h 1307902"/>
                <a:gd name="connsiteX13" fmla="*/ 3641287 w 4360927"/>
                <a:gd name="connsiteY13" fmla="*/ 1642516 h 1307902"/>
                <a:gd name="connsiteX14" fmla="*/ 2543874 w 4360927"/>
                <a:gd name="connsiteY14" fmla="*/ 1307902 h 1307902"/>
                <a:gd name="connsiteX15" fmla="*/ 217988 w 4360927"/>
                <a:gd name="connsiteY15" fmla="*/ 1307902 h 1307902"/>
                <a:gd name="connsiteX16" fmla="*/ 0 w 4360927"/>
                <a:gd name="connsiteY16" fmla="*/ 1089914 h 1307902"/>
                <a:gd name="connsiteX17" fmla="*/ 0 w 4360927"/>
                <a:gd name="connsiteY17" fmla="*/ 1089918 h 1307902"/>
                <a:gd name="connsiteX18" fmla="*/ 0 w 4360927"/>
                <a:gd name="connsiteY18" fmla="*/ 762943 h 1307902"/>
                <a:gd name="connsiteX19" fmla="*/ 0 w 4360927"/>
                <a:gd name="connsiteY19" fmla="*/ 762943 h 1307902"/>
                <a:gd name="connsiteX20" fmla="*/ 0 w 4360927"/>
                <a:gd name="connsiteY20" fmla="*/ 217988 h 1307902"/>
                <a:gd name="connsiteX0" fmla="*/ 0 w 4360927"/>
                <a:gd name="connsiteY0" fmla="*/ 217988 h 1642516"/>
                <a:gd name="connsiteX1" fmla="*/ 217988 w 4360927"/>
                <a:gd name="connsiteY1" fmla="*/ 0 h 1642516"/>
                <a:gd name="connsiteX2" fmla="*/ 2543874 w 4360927"/>
                <a:gd name="connsiteY2" fmla="*/ 0 h 1642516"/>
                <a:gd name="connsiteX3" fmla="*/ 2543874 w 4360927"/>
                <a:gd name="connsiteY3" fmla="*/ 0 h 1642516"/>
                <a:gd name="connsiteX4" fmla="*/ 3634106 w 4360927"/>
                <a:gd name="connsiteY4" fmla="*/ 0 h 1642516"/>
                <a:gd name="connsiteX5" fmla="*/ 4142939 w 4360927"/>
                <a:gd name="connsiteY5" fmla="*/ 0 h 1642516"/>
                <a:gd name="connsiteX6" fmla="*/ 4360927 w 4360927"/>
                <a:gd name="connsiteY6" fmla="*/ 217988 h 1642516"/>
                <a:gd name="connsiteX7" fmla="*/ 4360927 w 4360927"/>
                <a:gd name="connsiteY7" fmla="*/ 762943 h 1642516"/>
                <a:gd name="connsiteX8" fmla="*/ 4360927 w 4360927"/>
                <a:gd name="connsiteY8" fmla="*/ 762943 h 1642516"/>
                <a:gd name="connsiteX9" fmla="*/ 4360927 w 4360927"/>
                <a:gd name="connsiteY9" fmla="*/ 1089918 h 1642516"/>
                <a:gd name="connsiteX10" fmla="*/ 4360927 w 4360927"/>
                <a:gd name="connsiteY10" fmla="*/ 1089914 h 1642516"/>
                <a:gd name="connsiteX11" fmla="*/ 4142939 w 4360927"/>
                <a:gd name="connsiteY11" fmla="*/ 1307902 h 1642516"/>
                <a:gd name="connsiteX12" fmla="*/ 3634106 w 4360927"/>
                <a:gd name="connsiteY12" fmla="*/ 1307902 h 1642516"/>
                <a:gd name="connsiteX13" fmla="*/ 3641287 w 4360927"/>
                <a:gd name="connsiteY13" fmla="*/ 1642516 h 1642516"/>
                <a:gd name="connsiteX14" fmla="*/ 2543874 w 4360927"/>
                <a:gd name="connsiteY14" fmla="*/ 1307902 h 1642516"/>
                <a:gd name="connsiteX15" fmla="*/ 217988 w 4360927"/>
                <a:gd name="connsiteY15" fmla="*/ 1307902 h 1642516"/>
                <a:gd name="connsiteX16" fmla="*/ 0 w 4360927"/>
                <a:gd name="connsiteY16" fmla="*/ 1089914 h 1642516"/>
                <a:gd name="connsiteX17" fmla="*/ 0 w 4360927"/>
                <a:gd name="connsiteY17" fmla="*/ 1089918 h 1642516"/>
                <a:gd name="connsiteX18" fmla="*/ 0 w 4360927"/>
                <a:gd name="connsiteY18" fmla="*/ 762943 h 1642516"/>
                <a:gd name="connsiteX19" fmla="*/ 0 w 4360927"/>
                <a:gd name="connsiteY19" fmla="*/ 762943 h 1642516"/>
                <a:gd name="connsiteX20" fmla="*/ 0 w 4360927"/>
                <a:gd name="connsiteY20" fmla="*/ 217988 h 1642516"/>
                <a:gd name="connsiteX0" fmla="*/ 0 w 4360927"/>
                <a:gd name="connsiteY0" fmla="*/ 217988 h 1642516"/>
                <a:gd name="connsiteX1" fmla="*/ 217988 w 4360927"/>
                <a:gd name="connsiteY1" fmla="*/ 0 h 1642516"/>
                <a:gd name="connsiteX2" fmla="*/ 2543874 w 4360927"/>
                <a:gd name="connsiteY2" fmla="*/ 0 h 1642516"/>
                <a:gd name="connsiteX3" fmla="*/ 2543874 w 4360927"/>
                <a:gd name="connsiteY3" fmla="*/ 0 h 1642516"/>
                <a:gd name="connsiteX4" fmla="*/ 3634106 w 4360927"/>
                <a:gd name="connsiteY4" fmla="*/ 0 h 1642516"/>
                <a:gd name="connsiteX5" fmla="*/ 4142939 w 4360927"/>
                <a:gd name="connsiteY5" fmla="*/ 0 h 1642516"/>
                <a:gd name="connsiteX6" fmla="*/ 4360927 w 4360927"/>
                <a:gd name="connsiteY6" fmla="*/ 217988 h 1642516"/>
                <a:gd name="connsiteX7" fmla="*/ 4360927 w 4360927"/>
                <a:gd name="connsiteY7" fmla="*/ 762943 h 1642516"/>
                <a:gd name="connsiteX8" fmla="*/ 4360927 w 4360927"/>
                <a:gd name="connsiteY8" fmla="*/ 762943 h 1642516"/>
                <a:gd name="connsiteX9" fmla="*/ 4360927 w 4360927"/>
                <a:gd name="connsiteY9" fmla="*/ 1089918 h 1642516"/>
                <a:gd name="connsiteX10" fmla="*/ 4360927 w 4360927"/>
                <a:gd name="connsiteY10" fmla="*/ 1089914 h 1642516"/>
                <a:gd name="connsiteX11" fmla="*/ 4142939 w 4360927"/>
                <a:gd name="connsiteY11" fmla="*/ 1307902 h 1642516"/>
                <a:gd name="connsiteX12" fmla="*/ 3634106 w 4360927"/>
                <a:gd name="connsiteY12" fmla="*/ 1307902 h 1642516"/>
                <a:gd name="connsiteX13" fmla="*/ 3641287 w 4360927"/>
                <a:gd name="connsiteY13" fmla="*/ 1642516 h 1642516"/>
                <a:gd name="connsiteX14" fmla="*/ 3065368 w 4360927"/>
                <a:gd name="connsiteY14" fmla="*/ 1303139 h 1642516"/>
                <a:gd name="connsiteX15" fmla="*/ 217988 w 4360927"/>
                <a:gd name="connsiteY15" fmla="*/ 1307902 h 1642516"/>
                <a:gd name="connsiteX16" fmla="*/ 0 w 4360927"/>
                <a:gd name="connsiteY16" fmla="*/ 1089914 h 1642516"/>
                <a:gd name="connsiteX17" fmla="*/ 0 w 4360927"/>
                <a:gd name="connsiteY17" fmla="*/ 1089918 h 1642516"/>
                <a:gd name="connsiteX18" fmla="*/ 0 w 4360927"/>
                <a:gd name="connsiteY18" fmla="*/ 762943 h 1642516"/>
                <a:gd name="connsiteX19" fmla="*/ 0 w 4360927"/>
                <a:gd name="connsiteY19" fmla="*/ 762943 h 1642516"/>
                <a:gd name="connsiteX20" fmla="*/ 0 w 4360927"/>
                <a:gd name="connsiteY20" fmla="*/ 217988 h 1642516"/>
                <a:gd name="connsiteX0" fmla="*/ 0 w 4360927"/>
                <a:gd name="connsiteY0" fmla="*/ 217988 h 1502816"/>
                <a:gd name="connsiteX1" fmla="*/ 217988 w 4360927"/>
                <a:gd name="connsiteY1" fmla="*/ 0 h 1502816"/>
                <a:gd name="connsiteX2" fmla="*/ 2543874 w 4360927"/>
                <a:gd name="connsiteY2" fmla="*/ 0 h 1502816"/>
                <a:gd name="connsiteX3" fmla="*/ 2543874 w 4360927"/>
                <a:gd name="connsiteY3" fmla="*/ 0 h 1502816"/>
                <a:gd name="connsiteX4" fmla="*/ 3634106 w 4360927"/>
                <a:gd name="connsiteY4" fmla="*/ 0 h 1502816"/>
                <a:gd name="connsiteX5" fmla="*/ 4142939 w 4360927"/>
                <a:gd name="connsiteY5" fmla="*/ 0 h 1502816"/>
                <a:gd name="connsiteX6" fmla="*/ 4360927 w 4360927"/>
                <a:gd name="connsiteY6" fmla="*/ 217988 h 1502816"/>
                <a:gd name="connsiteX7" fmla="*/ 4360927 w 4360927"/>
                <a:gd name="connsiteY7" fmla="*/ 762943 h 1502816"/>
                <a:gd name="connsiteX8" fmla="*/ 4360927 w 4360927"/>
                <a:gd name="connsiteY8" fmla="*/ 762943 h 1502816"/>
                <a:gd name="connsiteX9" fmla="*/ 4360927 w 4360927"/>
                <a:gd name="connsiteY9" fmla="*/ 1089918 h 1502816"/>
                <a:gd name="connsiteX10" fmla="*/ 4360927 w 4360927"/>
                <a:gd name="connsiteY10" fmla="*/ 1089914 h 1502816"/>
                <a:gd name="connsiteX11" fmla="*/ 4142939 w 4360927"/>
                <a:gd name="connsiteY11" fmla="*/ 1307902 h 1502816"/>
                <a:gd name="connsiteX12" fmla="*/ 3634106 w 4360927"/>
                <a:gd name="connsiteY12" fmla="*/ 1307902 h 1502816"/>
                <a:gd name="connsiteX13" fmla="*/ 3780987 w 4360927"/>
                <a:gd name="connsiteY13" fmla="*/ 1502816 h 1502816"/>
                <a:gd name="connsiteX14" fmla="*/ 3065368 w 4360927"/>
                <a:gd name="connsiteY14" fmla="*/ 1303139 h 1502816"/>
                <a:gd name="connsiteX15" fmla="*/ 217988 w 4360927"/>
                <a:gd name="connsiteY15" fmla="*/ 1307902 h 1502816"/>
                <a:gd name="connsiteX16" fmla="*/ 0 w 4360927"/>
                <a:gd name="connsiteY16" fmla="*/ 1089914 h 1502816"/>
                <a:gd name="connsiteX17" fmla="*/ 0 w 4360927"/>
                <a:gd name="connsiteY17" fmla="*/ 1089918 h 1502816"/>
                <a:gd name="connsiteX18" fmla="*/ 0 w 4360927"/>
                <a:gd name="connsiteY18" fmla="*/ 762943 h 1502816"/>
                <a:gd name="connsiteX19" fmla="*/ 0 w 4360927"/>
                <a:gd name="connsiteY19" fmla="*/ 762943 h 1502816"/>
                <a:gd name="connsiteX20" fmla="*/ 0 w 4360927"/>
                <a:gd name="connsiteY20" fmla="*/ 217988 h 1502816"/>
                <a:gd name="connsiteX0" fmla="*/ 0 w 4360927"/>
                <a:gd name="connsiteY0" fmla="*/ 217988 h 1521866"/>
                <a:gd name="connsiteX1" fmla="*/ 217988 w 4360927"/>
                <a:gd name="connsiteY1" fmla="*/ 0 h 1521866"/>
                <a:gd name="connsiteX2" fmla="*/ 2543874 w 4360927"/>
                <a:gd name="connsiteY2" fmla="*/ 0 h 1521866"/>
                <a:gd name="connsiteX3" fmla="*/ 2543874 w 4360927"/>
                <a:gd name="connsiteY3" fmla="*/ 0 h 1521866"/>
                <a:gd name="connsiteX4" fmla="*/ 3634106 w 4360927"/>
                <a:gd name="connsiteY4" fmla="*/ 0 h 1521866"/>
                <a:gd name="connsiteX5" fmla="*/ 4142939 w 4360927"/>
                <a:gd name="connsiteY5" fmla="*/ 0 h 1521866"/>
                <a:gd name="connsiteX6" fmla="*/ 4360927 w 4360927"/>
                <a:gd name="connsiteY6" fmla="*/ 217988 h 1521866"/>
                <a:gd name="connsiteX7" fmla="*/ 4360927 w 4360927"/>
                <a:gd name="connsiteY7" fmla="*/ 762943 h 1521866"/>
                <a:gd name="connsiteX8" fmla="*/ 4360927 w 4360927"/>
                <a:gd name="connsiteY8" fmla="*/ 762943 h 1521866"/>
                <a:gd name="connsiteX9" fmla="*/ 4360927 w 4360927"/>
                <a:gd name="connsiteY9" fmla="*/ 1089918 h 1521866"/>
                <a:gd name="connsiteX10" fmla="*/ 4360927 w 4360927"/>
                <a:gd name="connsiteY10" fmla="*/ 1089914 h 1521866"/>
                <a:gd name="connsiteX11" fmla="*/ 4142939 w 4360927"/>
                <a:gd name="connsiteY11" fmla="*/ 1307902 h 1521866"/>
                <a:gd name="connsiteX12" fmla="*/ 3634106 w 4360927"/>
                <a:gd name="connsiteY12" fmla="*/ 1307902 h 1521866"/>
                <a:gd name="connsiteX13" fmla="*/ 3768287 w 4360927"/>
                <a:gd name="connsiteY13" fmla="*/ 1521866 h 1521866"/>
                <a:gd name="connsiteX14" fmla="*/ 3065368 w 4360927"/>
                <a:gd name="connsiteY14" fmla="*/ 1303139 h 1521866"/>
                <a:gd name="connsiteX15" fmla="*/ 217988 w 4360927"/>
                <a:gd name="connsiteY15" fmla="*/ 1307902 h 1521866"/>
                <a:gd name="connsiteX16" fmla="*/ 0 w 4360927"/>
                <a:gd name="connsiteY16" fmla="*/ 1089914 h 1521866"/>
                <a:gd name="connsiteX17" fmla="*/ 0 w 4360927"/>
                <a:gd name="connsiteY17" fmla="*/ 1089918 h 1521866"/>
                <a:gd name="connsiteX18" fmla="*/ 0 w 4360927"/>
                <a:gd name="connsiteY18" fmla="*/ 762943 h 1521866"/>
                <a:gd name="connsiteX19" fmla="*/ 0 w 4360927"/>
                <a:gd name="connsiteY19" fmla="*/ 762943 h 1521866"/>
                <a:gd name="connsiteX20" fmla="*/ 0 w 4360927"/>
                <a:gd name="connsiteY20" fmla="*/ 217988 h 1521866"/>
                <a:gd name="connsiteX0" fmla="*/ 0 w 4360927"/>
                <a:gd name="connsiteY0" fmla="*/ 217988 h 1563141"/>
                <a:gd name="connsiteX1" fmla="*/ 217988 w 4360927"/>
                <a:gd name="connsiteY1" fmla="*/ 0 h 1563141"/>
                <a:gd name="connsiteX2" fmla="*/ 2543874 w 4360927"/>
                <a:gd name="connsiteY2" fmla="*/ 0 h 1563141"/>
                <a:gd name="connsiteX3" fmla="*/ 2543874 w 4360927"/>
                <a:gd name="connsiteY3" fmla="*/ 0 h 1563141"/>
                <a:gd name="connsiteX4" fmla="*/ 3634106 w 4360927"/>
                <a:gd name="connsiteY4" fmla="*/ 0 h 1563141"/>
                <a:gd name="connsiteX5" fmla="*/ 4142939 w 4360927"/>
                <a:gd name="connsiteY5" fmla="*/ 0 h 1563141"/>
                <a:gd name="connsiteX6" fmla="*/ 4360927 w 4360927"/>
                <a:gd name="connsiteY6" fmla="*/ 217988 h 1563141"/>
                <a:gd name="connsiteX7" fmla="*/ 4360927 w 4360927"/>
                <a:gd name="connsiteY7" fmla="*/ 762943 h 1563141"/>
                <a:gd name="connsiteX8" fmla="*/ 4360927 w 4360927"/>
                <a:gd name="connsiteY8" fmla="*/ 762943 h 1563141"/>
                <a:gd name="connsiteX9" fmla="*/ 4360927 w 4360927"/>
                <a:gd name="connsiteY9" fmla="*/ 1089918 h 1563141"/>
                <a:gd name="connsiteX10" fmla="*/ 4360927 w 4360927"/>
                <a:gd name="connsiteY10" fmla="*/ 1089914 h 1563141"/>
                <a:gd name="connsiteX11" fmla="*/ 4142939 w 4360927"/>
                <a:gd name="connsiteY11" fmla="*/ 1307902 h 1563141"/>
                <a:gd name="connsiteX12" fmla="*/ 3634106 w 4360927"/>
                <a:gd name="connsiteY12" fmla="*/ 1307902 h 1563141"/>
                <a:gd name="connsiteX13" fmla="*/ 3548861 w 4360927"/>
                <a:gd name="connsiteY13" fmla="*/ 1563141 h 1563141"/>
                <a:gd name="connsiteX14" fmla="*/ 3065368 w 4360927"/>
                <a:gd name="connsiteY14" fmla="*/ 1303139 h 1563141"/>
                <a:gd name="connsiteX15" fmla="*/ 217988 w 4360927"/>
                <a:gd name="connsiteY15" fmla="*/ 1307902 h 1563141"/>
                <a:gd name="connsiteX16" fmla="*/ 0 w 4360927"/>
                <a:gd name="connsiteY16" fmla="*/ 1089914 h 1563141"/>
                <a:gd name="connsiteX17" fmla="*/ 0 w 4360927"/>
                <a:gd name="connsiteY17" fmla="*/ 1089918 h 1563141"/>
                <a:gd name="connsiteX18" fmla="*/ 0 w 4360927"/>
                <a:gd name="connsiteY18" fmla="*/ 762943 h 1563141"/>
                <a:gd name="connsiteX19" fmla="*/ 0 w 4360927"/>
                <a:gd name="connsiteY19" fmla="*/ 762943 h 1563141"/>
                <a:gd name="connsiteX20" fmla="*/ 0 w 4360927"/>
                <a:gd name="connsiteY20" fmla="*/ 217988 h 1563141"/>
                <a:gd name="connsiteX0" fmla="*/ 0 w 4360927"/>
                <a:gd name="connsiteY0" fmla="*/ 217988 h 1563141"/>
                <a:gd name="connsiteX1" fmla="*/ 217988 w 4360927"/>
                <a:gd name="connsiteY1" fmla="*/ 0 h 1563141"/>
                <a:gd name="connsiteX2" fmla="*/ 2543874 w 4360927"/>
                <a:gd name="connsiteY2" fmla="*/ 0 h 1563141"/>
                <a:gd name="connsiteX3" fmla="*/ 2543874 w 4360927"/>
                <a:gd name="connsiteY3" fmla="*/ 0 h 1563141"/>
                <a:gd name="connsiteX4" fmla="*/ 3634106 w 4360927"/>
                <a:gd name="connsiteY4" fmla="*/ 0 h 1563141"/>
                <a:gd name="connsiteX5" fmla="*/ 4142939 w 4360927"/>
                <a:gd name="connsiteY5" fmla="*/ 0 h 1563141"/>
                <a:gd name="connsiteX6" fmla="*/ 4360927 w 4360927"/>
                <a:gd name="connsiteY6" fmla="*/ 217988 h 1563141"/>
                <a:gd name="connsiteX7" fmla="*/ 4360927 w 4360927"/>
                <a:gd name="connsiteY7" fmla="*/ 762943 h 1563141"/>
                <a:gd name="connsiteX8" fmla="*/ 4360927 w 4360927"/>
                <a:gd name="connsiteY8" fmla="*/ 762943 h 1563141"/>
                <a:gd name="connsiteX9" fmla="*/ 4360927 w 4360927"/>
                <a:gd name="connsiteY9" fmla="*/ 1089918 h 1563141"/>
                <a:gd name="connsiteX10" fmla="*/ 4360927 w 4360927"/>
                <a:gd name="connsiteY10" fmla="*/ 1089914 h 1563141"/>
                <a:gd name="connsiteX11" fmla="*/ 4142939 w 4360927"/>
                <a:gd name="connsiteY11" fmla="*/ 1307902 h 1563141"/>
                <a:gd name="connsiteX12" fmla="*/ 3405903 w 4360927"/>
                <a:gd name="connsiteY12" fmla="*/ 1311077 h 1563141"/>
                <a:gd name="connsiteX13" fmla="*/ 3548861 w 4360927"/>
                <a:gd name="connsiteY13" fmla="*/ 1563141 h 1563141"/>
                <a:gd name="connsiteX14" fmla="*/ 3065368 w 4360927"/>
                <a:gd name="connsiteY14" fmla="*/ 1303139 h 1563141"/>
                <a:gd name="connsiteX15" fmla="*/ 217988 w 4360927"/>
                <a:gd name="connsiteY15" fmla="*/ 1307902 h 1563141"/>
                <a:gd name="connsiteX16" fmla="*/ 0 w 4360927"/>
                <a:gd name="connsiteY16" fmla="*/ 1089914 h 1563141"/>
                <a:gd name="connsiteX17" fmla="*/ 0 w 4360927"/>
                <a:gd name="connsiteY17" fmla="*/ 1089918 h 1563141"/>
                <a:gd name="connsiteX18" fmla="*/ 0 w 4360927"/>
                <a:gd name="connsiteY18" fmla="*/ 762943 h 1563141"/>
                <a:gd name="connsiteX19" fmla="*/ 0 w 4360927"/>
                <a:gd name="connsiteY19" fmla="*/ 762943 h 1563141"/>
                <a:gd name="connsiteX20" fmla="*/ 0 w 4360927"/>
                <a:gd name="connsiteY20" fmla="*/ 217988 h 1563141"/>
                <a:gd name="connsiteX0" fmla="*/ 0 w 4360927"/>
                <a:gd name="connsiteY0" fmla="*/ 217988 h 1578630"/>
                <a:gd name="connsiteX1" fmla="*/ 217988 w 4360927"/>
                <a:gd name="connsiteY1" fmla="*/ 0 h 1578630"/>
                <a:gd name="connsiteX2" fmla="*/ 2543874 w 4360927"/>
                <a:gd name="connsiteY2" fmla="*/ 0 h 1578630"/>
                <a:gd name="connsiteX3" fmla="*/ 2543874 w 4360927"/>
                <a:gd name="connsiteY3" fmla="*/ 0 h 1578630"/>
                <a:gd name="connsiteX4" fmla="*/ 3634106 w 4360927"/>
                <a:gd name="connsiteY4" fmla="*/ 0 h 1578630"/>
                <a:gd name="connsiteX5" fmla="*/ 4142939 w 4360927"/>
                <a:gd name="connsiteY5" fmla="*/ 0 h 1578630"/>
                <a:gd name="connsiteX6" fmla="*/ 4360927 w 4360927"/>
                <a:gd name="connsiteY6" fmla="*/ 217988 h 1578630"/>
                <a:gd name="connsiteX7" fmla="*/ 4360927 w 4360927"/>
                <a:gd name="connsiteY7" fmla="*/ 762943 h 1578630"/>
                <a:gd name="connsiteX8" fmla="*/ 4360927 w 4360927"/>
                <a:gd name="connsiteY8" fmla="*/ 762943 h 1578630"/>
                <a:gd name="connsiteX9" fmla="*/ 4360927 w 4360927"/>
                <a:gd name="connsiteY9" fmla="*/ 1089918 h 1578630"/>
                <a:gd name="connsiteX10" fmla="*/ 4360927 w 4360927"/>
                <a:gd name="connsiteY10" fmla="*/ 1089914 h 1578630"/>
                <a:gd name="connsiteX11" fmla="*/ 4142939 w 4360927"/>
                <a:gd name="connsiteY11" fmla="*/ 1307902 h 1578630"/>
                <a:gd name="connsiteX12" fmla="*/ 3405903 w 4360927"/>
                <a:gd name="connsiteY12" fmla="*/ 1311077 h 1578630"/>
                <a:gd name="connsiteX13" fmla="*/ 4094950 w 4360927"/>
                <a:gd name="connsiteY13" fmla="*/ 1578630 h 1578630"/>
                <a:gd name="connsiteX14" fmla="*/ 3065368 w 4360927"/>
                <a:gd name="connsiteY14" fmla="*/ 1303139 h 1578630"/>
                <a:gd name="connsiteX15" fmla="*/ 217988 w 4360927"/>
                <a:gd name="connsiteY15" fmla="*/ 1307902 h 1578630"/>
                <a:gd name="connsiteX16" fmla="*/ 0 w 4360927"/>
                <a:gd name="connsiteY16" fmla="*/ 1089914 h 1578630"/>
                <a:gd name="connsiteX17" fmla="*/ 0 w 4360927"/>
                <a:gd name="connsiteY17" fmla="*/ 1089918 h 1578630"/>
                <a:gd name="connsiteX18" fmla="*/ 0 w 4360927"/>
                <a:gd name="connsiteY18" fmla="*/ 762943 h 1578630"/>
                <a:gd name="connsiteX19" fmla="*/ 0 w 4360927"/>
                <a:gd name="connsiteY19" fmla="*/ 762943 h 1578630"/>
                <a:gd name="connsiteX20" fmla="*/ 0 w 4360927"/>
                <a:gd name="connsiteY20" fmla="*/ 217988 h 1578630"/>
                <a:gd name="connsiteX0" fmla="*/ 0 w 4360927"/>
                <a:gd name="connsiteY0" fmla="*/ 217988 h 1578630"/>
                <a:gd name="connsiteX1" fmla="*/ 217988 w 4360927"/>
                <a:gd name="connsiteY1" fmla="*/ 0 h 1578630"/>
                <a:gd name="connsiteX2" fmla="*/ 2543874 w 4360927"/>
                <a:gd name="connsiteY2" fmla="*/ 0 h 1578630"/>
                <a:gd name="connsiteX3" fmla="*/ 2543874 w 4360927"/>
                <a:gd name="connsiteY3" fmla="*/ 0 h 1578630"/>
                <a:gd name="connsiteX4" fmla="*/ 3634106 w 4360927"/>
                <a:gd name="connsiteY4" fmla="*/ 0 h 1578630"/>
                <a:gd name="connsiteX5" fmla="*/ 4142939 w 4360927"/>
                <a:gd name="connsiteY5" fmla="*/ 0 h 1578630"/>
                <a:gd name="connsiteX6" fmla="*/ 4360927 w 4360927"/>
                <a:gd name="connsiteY6" fmla="*/ 217988 h 1578630"/>
                <a:gd name="connsiteX7" fmla="*/ 4360927 w 4360927"/>
                <a:gd name="connsiteY7" fmla="*/ 762943 h 1578630"/>
                <a:gd name="connsiteX8" fmla="*/ 4360927 w 4360927"/>
                <a:gd name="connsiteY8" fmla="*/ 762943 h 1578630"/>
                <a:gd name="connsiteX9" fmla="*/ 4360927 w 4360927"/>
                <a:gd name="connsiteY9" fmla="*/ 1089918 h 1578630"/>
                <a:gd name="connsiteX10" fmla="*/ 4360927 w 4360927"/>
                <a:gd name="connsiteY10" fmla="*/ 1089914 h 1578630"/>
                <a:gd name="connsiteX11" fmla="*/ 4142939 w 4360927"/>
                <a:gd name="connsiteY11" fmla="*/ 1307902 h 1578630"/>
                <a:gd name="connsiteX12" fmla="*/ 3689449 w 4360927"/>
                <a:gd name="connsiteY12" fmla="*/ 1305914 h 1578630"/>
                <a:gd name="connsiteX13" fmla="*/ 4094950 w 4360927"/>
                <a:gd name="connsiteY13" fmla="*/ 1578630 h 1578630"/>
                <a:gd name="connsiteX14" fmla="*/ 3065368 w 4360927"/>
                <a:gd name="connsiteY14" fmla="*/ 1303139 h 1578630"/>
                <a:gd name="connsiteX15" fmla="*/ 217988 w 4360927"/>
                <a:gd name="connsiteY15" fmla="*/ 1307902 h 1578630"/>
                <a:gd name="connsiteX16" fmla="*/ 0 w 4360927"/>
                <a:gd name="connsiteY16" fmla="*/ 1089914 h 1578630"/>
                <a:gd name="connsiteX17" fmla="*/ 0 w 4360927"/>
                <a:gd name="connsiteY17" fmla="*/ 1089918 h 1578630"/>
                <a:gd name="connsiteX18" fmla="*/ 0 w 4360927"/>
                <a:gd name="connsiteY18" fmla="*/ 762943 h 1578630"/>
                <a:gd name="connsiteX19" fmla="*/ 0 w 4360927"/>
                <a:gd name="connsiteY19" fmla="*/ 762943 h 1578630"/>
                <a:gd name="connsiteX20" fmla="*/ 0 w 4360927"/>
                <a:gd name="connsiteY20" fmla="*/ 217988 h 1578630"/>
                <a:gd name="connsiteX0" fmla="*/ 0 w 4360927"/>
                <a:gd name="connsiteY0" fmla="*/ 217988 h 1578630"/>
                <a:gd name="connsiteX1" fmla="*/ 217988 w 4360927"/>
                <a:gd name="connsiteY1" fmla="*/ 0 h 1578630"/>
                <a:gd name="connsiteX2" fmla="*/ 2543874 w 4360927"/>
                <a:gd name="connsiteY2" fmla="*/ 0 h 1578630"/>
                <a:gd name="connsiteX3" fmla="*/ 2543874 w 4360927"/>
                <a:gd name="connsiteY3" fmla="*/ 0 h 1578630"/>
                <a:gd name="connsiteX4" fmla="*/ 3634106 w 4360927"/>
                <a:gd name="connsiteY4" fmla="*/ 0 h 1578630"/>
                <a:gd name="connsiteX5" fmla="*/ 4142939 w 4360927"/>
                <a:gd name="connsiteY5" fmla="*/ 0 h 1578630"/>
                <a:gd name="connsiteX6" fmla="*/ 4360927 w 4360927"/>
                <a:gd name="connsiteY6" fmla="*/ 217988 h 1578630"/>
                <a:gd name="connsiteX7" fmla="*/ 4360927 w 4360927"/>
                <a:gd name="connsiteY7" fmla="*/ 762943 h 1578630"/>
                <a:gd name="connsiteX8" fmla="*/ 4360927 w 4360927"/>
                <a:gd name="connsiteY8" fmla="*/ 762943 h 1578630"/>
                <a:gd name="connsiteX9" fmla="*/ 4360927 w 4360927"/>
                <a:gd name="connsiteY9" fmla="*/ 1089918 h 1578630"/>
                <a:gd name="connsiteX10" fmla="*/ 4360927 w 4360927"/>
                <a:gd name="connsiteY10" fmla="*/ 1089914 h 1578630"/>
                <a:gd name="connsiteX11" fmla="*/ 4142939 w 4360927"/>
                <a:gd name="connsiteY11" fmla="*/ 1307902 h 1578630"/>
                <a:gd name="connsiteX12" fmla="*/ 3689449 w 4360927"/>
                <a:gd name="connsiteY12" fmla="*/ 1305914 h 1578630"/>
                <a:gd name="connsiteX13" fmla="*/ 4094950 w 4360927"/>
                <a:gd name="connsiteY13" fmla="*/ 1578630 h 1578630"/>
                <a:gd name="connsiteX14" fmla="*/ 3343663 w 4360927"/>
                <a:gd name="connsiteY14" fmla="*/ 1292813 h 1578630"/>
                <a:gd name="connsiteX15" fmla="*/ 217988 w 4360927"/>
                <a:gd name="connsiteY15" fmla="*/ 1307902 h 1578630"/>
                <a:gd name="connsiteX16" fmla="*/ 0 w 4360927"/>
                <a:gd name="connsiteY16" fmla="*/ 1089914 h 1578630"/>
                <a:gd name="connsiteX17" fmla="*/ 0 w 4360927"/>
                <a:gd name="connsiteY17" fmla="*/ 1089918 h 1578630"/>
                <a:gd name="connsiteX18" fmla="*/ 0 w 4360927"/>
                <a:gd name="connsiteY18" fmla="*/ 762943 h 1578630"/>
                <a:gd name="connsiteX19" fmla="*/ 0 w 4360927"/>
                <a:gd name="connsiteY19" fmla="*/ 762943 h 1578630"/>
                <a:gd name="connsiteX20" fmla="*/ 0 w 4360927"/>
                <a:gd name="connsiteY20" fmla="*/ 217988 h 1578630"/>
                <a:gd name="connsiteX0" fmla="*/ 0 w 4360927"/>
                <a:gd name="connsiteY0" fmla="*/ 217988 h 1578630"/>
                <a:gd name="connsiteX1" fmla="*/ 217988 w 4360927"/>
                <a:gd name="connsiteY1" fmla="*/ 0 h 1578630"/>
                <a:gd name="connsiteX2" fmla="*/ 2543874 w 4360927"/>
                <a:gd name="connsiteY2" fmla="*/ 0 h 1578630"/>
                <a:gd name="connsiteX3" fmla="*/ 2543874 w 4360927"/>
                <a:gd name="connsiteY3" fmla="*/ 0 h 1578630"/>
                <a:gd name="connsiteX4" fmla="*/ 3634106 w 4360927"/>
                <a:gd name="connsiteY4" fmla="*/ 0 h 1578630"/>
                <a:gd name="connsiteX5" fmla="*/ 4142939 w 4360927"/>
                <a:gd name="connsiteY5" fmla="*/ 0 h 1578630"/>
                <a:gd name="connsiteX6" fmla="*/ 4360927 w 4360927"/>
                <a:gd name="connsiteY6" fmla="*/ 217988 h 1578630"/>
                <a:gd name="connsiteX7" fmla="*/ 4360927 w 4360927"/>
                <a:gd name="connsiteY7" fmla="*/ 762943 h 1578630"/>
                <a:gd name="connsiteX8" fmla="*/ 4360927 w 4360927"/>
                <a:gd name="connsiteY8" fmla="*/ 762943 h 1578630"/>
                <a:gd name="connsiteX9" fmla="*/ 4360927 w 4360927"/>
                <a:gd name="connsiteY9" fmla="*/ 1089918 h 1578630"/>
                <a:gd name="connsiteX10" fmla="*/ 4360927 w 4360927"/>
                <a:gd name="connsiteY10" fmla="*/ 1089914 h 1578630"/>
                <a:gd name="connsiteX11" fmla="*/ 4142939 w 4360927"/>
                <a:gd name="connsiteY11" fmla="*/ 1307902 h 1578630"/>
                <a:gd name="connsiteX12" fmla="*/ 3689449 w 4360927"/>
                <a:gd name="connsiteY12" fmla="*/ 1305914 h 1578630"/>
                <a:gd name="connsiteX13" fmla="*/ 4094950 w 4360927"/>
                <a:gd name="connsiteY13" fmla="*/ 1578630 h 1578630"/>
                <a:gd name="connsiteX14" fmla="*/ 3338412 w 4360927"/>
                <a:gd name="connsiteY14" fmla="*/ 1313465 h 1578630"/>
                <a:gd name="connsiteX15" fmla="*/ 217988 w 4360927"/>
                <a:gd name="connsiteY15" fmla="*/ 1307902 h 1578630"/>
                <a:gd name="connsiteX16" fmla="*/ 0 w 4360927"/>
                <a:gd name="connsiteY16" fmla="*/ 1089914 h 1578630"/>
                <a:gd name="connsiteX17" fmla="*/ 0 w 4360927"/>
                <a:gd name="connsiteY17" fmla="*/ 1089918 h 1578630"/>
                <a:gd name="connsiteX18" fmla="*/ 0 w 4360927"/>
                <a:gd name="connsiteY18" fmla="*/ 762943 h 1578630"/>
                <a:gd name="connsiteX19" fmla="*/ 0 w 4360927"/>
                <a:gd name="connsiteY19" fmla="*/ 762943 h 1578630"/>
                <a:gd name="connsiteX20" fmla="*/ 0 w 4360927"/>
                <a:gd name="connsiteY20" fmla="*/ 217988 h 157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60927" h="1578630">
                  <a:moveTo>
                    <a:pt x="0" y="217988"/>
                  </a:moveTo>
                  <a:cubicBezTo>
                    <a:pt x="0" y="97597"/>
                    <a:pt x="97597" y="0"/>
                    <a:pt x="217988" y="0"/>
                  </a:cubicBezTo>
                  <a:lnTo>
                    <a:pt x="2543874" y="0"/>
                  </a:lnTo>
                  <a:lnTo>
                    <a:pt x="2543874" y="0"/>
                  </a:lnTo>
                  <a:lnTo>
                    <a:pt x="3634106" y="0"/>
                  </a:lnTo>
                  <a:lnTo>
                    <a:pt x="4142939" y="0"/>
                  </a:lnTo>
                  <a:cubicBezTo>
                    <a:pt x="4263330" y="0"/>
                    <a:pt x="4360927" y="97597"/>
                    <a:pt x="4360927" y="217988"/>
                  </a:cubicBezTo>
                  <a:lnTo>
                    <a:pt x="4360927" y="762943"/>
                  </a:lnTo>
                  <a:lnTo>
                    <a:pt x="4360927" y="762943"/>
                  </a:lnTo>
                  <a:lnTo>
                    <a:pt x="4360927" y="1089918"/>
                  </a:lnTo>
                  <a:lnTo>
                    <a:pt x="4360927" y="1089914"/>
                  </a:lnTo>
                  <a:cubicBezTo>
                    <a:pt x="4360927" y="1210305"/>
                    <a:pt x="4263330" y="1307902"/>
                    <a:pt x="4142939" y="1307902"/>
                  </a:cubicBezTo>
                  <a:lnTo>
                    <a:pt x="3689449" y="1305914"/>
                  </a:lnTo>
                  <a:lnTo>
                    <a:pt x="4094950" y="1578630"/>
                  </a:lnTo>
                  <a:lnTo>
                    <a:pt x="3338412" y="1313465"/>
                  </a:lnTo>
                  <a:lnTo>
                    <a:pt x="217988" y="1307902"/>
                  </a:lnTo>
                  <a:cubicBezTo>
                    <a:pt x="97597" y="1307902"/>
                    <a:pt x="0" y="1210305"/>
                    <a:pt x="0" y="1089914"/>
                  </a:cubicBezTo>
                  <a:lnTo>
                    <a:pt x="0" y="1089918"/>
                  </a:lnTo>
                  <a:lnTo>
                    <a:pt x="0" y="762943"/>
                  </a:lnTo>
                  <a:lnTo>
                    <a:pt x="0" y="762943"/>
                  </a:lnTo>
                  <a:lnTo>
                    <a:pt x="0" y="217988"/>
                  </a:lnTo>
                  <a:close/>
                </a:path>
              </a:pathLst>
            </a:custGeom>
            <a:noFill/>
            <a:ln w="38100">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0" name="Graphic 449">
              <a:extLst>
                <a:ext uri="{FF2B5EF4-FFF2-40B4-BE49-F238E27FC236}">
                  <a16:creationId xmlns:a16="http://schemas.microsoft.com/office/drawing/2014/main" id="{75DDD87A-757D-A070-7478-86428846B34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63662" y="14094554"/>
              <a:ext cx="1462429" cy="2970559"/>
            </a:xfrm>
            <a:prstGeom prst="rect">
              <a:avLst/>
            </a:prstGeom>
          </p:spPr>
        </p:pic>
      </p:grpSp>
      <p:sp>
        <p:nvSpPr>
          <p:cNvPr id="132" name="Poster Title">
            <a:extLst>
              <a:ext uri="{FF2B5EF4-FFF2-40B4-BE49-F238E27FC236}">
                <a16:creationId xmlns:a16="http://schemas.microsoft.com/office/drawing/2014/main" id="{A0C45560-5385-00CB-7635-74E81816BEBF}"/>
              </a:ext>
            </a:extLst>
          </p:cNvPr>
          <p:cNvSpPr>
            <a:spLocks noChangeArrowheads="1"/>
          </p:cNvSpPr>
          <p:nvPr/>
        </p:nvSpPr>
        <p:spPr bwMode="auto">
          <a:xfrm>
            <a:off x="914400" y="5278611"/>
            <a:ext cx="31051500" cy="2215991"/>
          </a:xfrm>
          <a:prstGeom prst="rect">
            <a:avLst/>
          </a:prstGeom>
          <a:noFill/>
          <a:ln>
            <a:noFill/>
          </a:ln>
        </p:spPr>
        <p:txBody>
          <a:bodyPr wrap="square" lIns="0" tIns="0" rIns="0" bIns="0" anchor="ctr">
            <a:spAutoFit/>
          </a:bodyPr>
          <a:lstStyle>
            <a:lvl1pPr>
              <a:defRPr sz="2900">
                <a:solidFill>
                  <a:schemeClr val="tx1"/>
                </a:solidFill>
                <a:latin typeface="Arial Narrow" charset="0"/>
                <a:ea typeface="ＭＳ Ｐゴシック" charset="-128"/>
              </a:defRPr>
            </a:lvl1pPr>
            <a:lvl2pPr marL="37931725" indent="-37474525">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a:defRPr/>
            </a:pPr>
            <a:r>
              <a:rPr lang="en-US" altLang="en-US" sz="7200" dirty="0">
                <a:latin typeface="+mn-lt"/>
                <a:ea typeface="Arial" charset="0"/>
              </a:rPr>
              <a:t>Counterfactual Explanation Analytics: Empowering Lay Users to Take Action Against Consequential Automated Decisions</a:t>
            </a:r>
          </a:p>
        </p:txBody>
      </p:sp>
      <p:grpSp>
        <p:nvGrpSpPr>
          <p:cNvPr id="148" name="Group 147">
            <a:extLst>
              <a:ext uri="{FF2B5EF4-FFF2-40B4-BE49-F238E27FC236}">
                <a16:creationId xmlns:a16="http://schemas.microsoft.com/office/drawing/2014/main" id="{09CB26BB-48EF-635E-EAE8-621B33BA3611}"/>
              </a:ext>
            </a:extLst>
          </p:cNvPr>
          <p:cNvGrpSpPr/>
          <p:nvPr/>
        </p:nvGrpSpPr>
        <p:grpSpPr>
          <a:xfrm>
            <a:off x="10281096" y="28575434"/>
            <a:ext cx="6754895" cy="2680681"/>
            <a:chOff x="21617872" y="17062936"/>
            <a:chExt cx="8144461" cy="1817092"/>
          </a:xfrm>
        </p:grpSpPr>
        <p:sp>
          <p:nvSpPr>
            <p:cNvPr id="149" name="Content Placeholder 2">
              <a:extLst>
                <a:ext uri="{FF2B5EF4-FFF2-40B4-BE49-F238E27FC236}">
                  <a16:creationId xmlns:a16="http://schemas.microsoft.com/office/drawing/2014/main" id="{D32380B8-8C34-D872-998E-1B15B7CFCC01}"/>
                </a:ext>
              </a:extLst>
            </p:cNvPr>
            <p:cNvSpPr txBox="1">
              <a:spLocks/>
            </p:cNvSpPr>
            <p:nvPr/>
          </p:nvSpPr>
          <p:spPr>
            <a:xfrm>
              <a:off x="21617872" y="17062936"/>
              <a:ext cx="8081062" cy="1817092"/>
            </a:xfrm>
            <a:prstGeom prst="rect">
              <a:avLst/>
            </a:prstGeom>
          </p:spPr>
          <p:txBody>
            <a:bodyPr lIns="274320" tIns="274320" rIns="274320" bIns="274320" anchor="ctr"/>
            <a:lstStyle>
              <a:lvl1pPr marL="228606" indent="-228606" algn="l" defTabSz="914421"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16" indent="-228606" algn="l" defTabSz="914421"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27" indent="-228606" algn="l" defTabSz="914421"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38"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4pPr>
              <a:lvl5pPr marL="2057448"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5pPr>
              <a:lvl6pPr marL="2514660"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6pPr>
              <a:lvl7pPr marL="2971871"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7pPr>
              <a:lvl8pPr marL="3429082"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8pPr>
              <a:lvl9pPr marL="3886292" indent="-228606" algn="l" defTabSz="914421" rtl="0" eaLnBrk="1" latinLnBrk="0" hangingPunct="1">
                <a:lnSpc>
                  <a:spcPct val="90000"/>
                </a:lnSpc>
                <a:spcBef>
                  <a:spcPts val="500"/>
                </a:spcBef>
                <a:buFont typeface="Arial"/>
                <a:buChar char="•"/>
                <a:defRPr sz="1801" kern="1200">
                  <a:solidFill>
                    <a:schemeClr val="tx1"/>
                  </a:solidFill>
                  <a:latin typeface="+mn-lt"/>
                  <a:ea typeface="+mn-ea"/>
                  <a:cs typeface="+mn-cs"/>
                </a:defRPr>
              </a:lvl9pPr>
            </a:lstStyle>
            <a:p>
              <a:pPr marL="0" indent="0">
                <a:lnSpc>
                  <a:spcPct val="100000"/>
                </a:lnSpc>
                <a:spcBef>
                  <a:spcPts val="0"/>
                </a:spcBef>
                <a:buFont typeface="Arial"/>
                <a:buNone/>
              </a:pPr>
              <a:r>
                <a:rPr lang="en-US" sz="2600" dirty="0">
                  <a:solidFill>
                    <a:srgbClr val="000000"/>
                  </a:solidFill>
                  <a:latin typeface="Consolas" panose="020B0609020204030204" pitchFamily="49" charset="0"/>
                </a:rPr>
                <a:t>SELECT TOP-EXPLANATIONS(K)</a:t>
              </a:r>
            </a:p>
            <a:p>
              <a:pPr marL="0" indent="0">
                <a:lnSpc>
                  <a:spcPct val="100000"/>
                </a:lnSpc>
                <a:spcBef>
                  <a:spcPts val="0"/>
                </a:spcBef>
                <a:buFont typeface="Arial"/>
                <a:buNone/>
              </a:pPr>
              <a:r>
                <a:rPr lang="en-US" sz="2600" dirty="0">
                  <a:solidFill>
                    <a:srgbClr val="000000"/>
                  </a:solidFill>
                  <a:latin typeface="Consolas" panose="020B0609020204030204" pitchFamily="49" charset="0"/>
                </a:rPr>
                <a:t>WITH WHAT-IF SPECULATION:</a:t>
              </a:r>
            </a:p>
            <a:p>
              <a:pPr marL="0" indent="0">
                <a:lnSpc>
                  <a:spcPct val="100000"/>
                </a:lnSpc>
                <a:spcBef>
                  <a:spcPts val="0"/>
                </a:spcBef>
                <a:buFont typeface="Arial"/>
                <a:buNone/>
              </a:pPr>
              <a:r>
                <a:rPr lang="en-US" sz="2600" dirty="0">
                  <a:solidFill>
                    <a:srgbClr val="000000"/>
                  </a:solidFill>
                  <a:latin typeface="Consolas" panose="020B0609020204030204" pitchFamily="49" charset="0"/>
                </a:rPr>
                <a:t>	Income &lt; $5,000</a:t>
              </a:r>
            </a:p>
            <a:p>
              <a:pPr marL="0" indent="0">
                <a:lnSpc>
                  <a:spcPct val="100000"/>
                </a:lnSpc>
                <a:spcBef>
                  <a:spcPts val="0"/>
                </a:spcBef>
                <a:buFont typeface="Arial"/>
                <a:buNone/>
              </a:pPr>
              <a:r>
                <a:rPr lang="en-US" sz="2600" dirty="0">
                  <a:solidFill>
                    <a:srgbClr val="000000"/>
                  </a:solidFill>
                  <a:latin typeface="Consolas" panose="020B0609020204030204" pitchFamily="49" charset="0"/>
                </a:rPr>
                <a:t>WITH UNALTERED FEATURES:</a:t>
              </a:r>
            </a:p>
            <a:p>
              <a:pPr marL="0" indent="0">
                <a:lnSpc>
                  <a:spcPct val="100000"/>
                </a:lnSpc>
                <a:spcBef>
                  <a:spcPts val="0"/>
                </a:spcBef>
                <a:buFont typeface="Arial"/>
                <a:buNone/>
              </a:pPr>
              <a:r>
                <a:rPr lang="en-US" sz="2600" dirty="0">
                  <a:solidFill>
                    <a:srgbClr val="000000"/>
                  </a:solidFill>
                  <a:latin typeface="Consolas" panose="020B0609020204030204" pitchFamily="49" charset="0"/>
                </a:rPr>
                <a:t>	 Gender, Rent</a:t>
              </a:r>
            </a:p>
            <a:p>
              <a:pPr marL="0" indent="0">
                <a:lnSpc>
                  <a:spcPct val="100000"/>
                </a:lnSpc>
                <a:spcBef>
                  <a:spcPts val="0"/>
                </a:spcBef>
                <a:buFont typeface="Arial"/>
                <a:buNone/>
              </a:pPr>
              <a:r>
                <a:rPr lang="en-US" sz="2600" dirty="0">
                  <a:solidFill>
                    <a:srgbClr val="000000"/>
                  </a:solidFill>
                  <a:latin typeface="Consolas" panose="020B0609020204030204" pitchFamily="49" charset="0"/>
                </a:rPr>
                <a:t>ORDER BY DISTANCE(X) WITH WEIGHT W</a:t>
              </a:r>
            </a:p>
          </p:txBody>
        </p:sp>
        <p:sp>
          <p:nvSpPr>
            <p:cNvPr id="150" name="Rectangle 149">
              <a:extLst>
                <a:ext uri="{FF2B5EF4-FFF2-40B4-BE49-F238E27FC236}">
                  <a16:creationId xmlns:a16="http://schemas.microsoft.com/office/drawing/2014/main" id="{0C4846F6-3F63-D8BE-1789-0297B8F7D24A}"/>
                </a:ext>
              </a:extLst>
            </p:cNvPr>
            <p:cNvSpPr/>
            <p:nvPr/>
          </p:nvSpPr>
          <p:spPr>
            <a:xfrm>
              <a:off x="21617873" y="17086031"/>
              <a:ext cx="8144460" cy="1793997"/>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4" name="TextBox 153">
            <a:extLst>
              <a:ext uri="{FF2B5EF4-FFF2-40B4-BE49-F238E27FC236}">
                <a16:creationId xmlns:a16="http://schemas.microsoft.com/office/drawing/2014/main" id="{FD8FDE41-196B-AD7A-AAD2-0FBDDCF6F9F2}"/>
              </a:ext>
            </a:extLst>
          </p:cNvPr>
          <p:cNvSpPr txBox="1"/>
          <p:nvPr/>
        </p:nvSpPr>
        <p:spPr>
          <a:xfrm>
            <a:off x="990599" y="25575280"/>
            <a:ext cx="16202738" cy="1354217"/>
          </a:xfrm>
          <a:prstGeom prst="rect">
            <a:avLst/>
          </a:prstGeom>
          <a:noFill/>
        </p:spPr>
        <p:txBody>
          <a:bodyPr wrap="square" lIns="0" tIns="0" rIns="0" bIns="0">
            <a:spAutoFit/>
          </a:bodyPr>
          <a:lstStyle/>
          <a:p>
            <a:r>
              <a:rPr lang="en-US" sz="4400" b="1" dirty="0">
                <a:solidFill>
                  <a:schemeClr val="accent1"/>
                </a:solidFill>
              </a:rPr>
              <a:t>Solution 1: </a:t>
            </a:r>
            <a:r>
              <a:rPr lang="en-US" sz="4400" dirty="0"/>
              <a:t>Generate and index diverse explanation candidates,</a:t>
            </a:r>
          </a:p>
          <a:p>
            <a:r>
              <a:rPr lang="en-US" sz="4400" dirty="0"/>
              <a:t>let users explore explanations by querying with </a:t>
            </a:r>
            <a:r>
              <a:rPr lang="en-US" sz="4400" i="1" dirty="0"/>
              <a:t>actionable</a:t>
            </a:r>
            <a:r>
              <a:rPr lang="en-US" sz="4400" dirty="0"/>
              <a:t> criteria</a:t>
            </a:r>
            <a:endParaRPr lang="en-US" sz="4400" i="1" dirty="0"/>
          </a:p>
        </p:txBody>
      </p:sp>
      <p:grpSp>
        <p:nvGrpSpPr>
          <p:cNvPr id="9" name="Group 8">
            <a:extLst>
              <a:ext uri="{FF2B5EF4-FFF2-40B4-BE49-F238E27FC236}">
                <a16:creationId xmlns:a16="http://schemas.microsoft.com/office/drawing/2014/main" id="{CF5C7045-EC06-1E39-225E-8428EB6F5383}"/>
              </a:ext>
            </a:extLst>
          </p:cNvPr>
          <p:cNvGrpSpPr/>
          <p:nvPr/>
        </p:nvGrpSpPr>
        <p:grpSpPr>
          <a:xfrm>
            <a:off x="803855" y="28061313"/>
            <a:ext cx="9233042" cy="3627177"/>
            <a:chOff x="803855" y="28031816"/>
            <a:chExt cx="9233042" cy="3627177"/>
          </a:xfrm>
        </p:grpSpPr>
        <p:pic>
          <p:nvPicPr>
            <p:cNvPr id="139" name="Picture 138">
              <a:extLst>
                <a:ext uri="{FF2B5EF4-FFF2-40B4-BE49-F238E27FC236}">
                  <a16:creationId xmlns:a16="http://schemas.microsoft.com/office/drawing/2014/main" id="{46456298-61E7-1C64-7AE9-6995383E7F69}"/>
                </a:ext>
              </a:extLst>
            </p:cNvPr>
            <p:cNvPicPr>
              <a:picLocks noChangeAspect="1"/>
            </p:cNvPicPr>
            <p:nvPr/>
          </p:nvPicPr>
          <p:blipFill rotWithShape="1">
            <a:blip r:embed="rId5"/>
            <a:srcRect l="10000" t="7816" r="11379" b="20215"/>
            <a:stretch/>
          </p:blipFill>
          <p:spPr>
            <a:xfrm>
              <a:off x="4729927" y="28622424"/>
              <a:ext cx="1604897" cy="1469116"/>
            </a:xfrm>
            <a:prstGeom prst="rect">
              <a:avLst/>
            </a:prstGeom>
          </p:spPr>
        </p:pic>
        <p:sp>
          <p:nvSpPr>
            <p:cNvPr id="143" name="Content Placeholder 1">
              <a:extLst>
                <a:ext uri="{FF2B5EF4-FFF2-40B4-BE49-F238E27FC236}">
                  <a16:creationId xmlns:a16="http://schemas.microsoft.com/office/drawing/2014/main" id="{9DA4E00B-DC7A-254A-9C51-C6D3C815E51E}"/>
                </a:ext>
              </a:extLst>
            </p:cNvPr>
            <p:cNvSpPr txBox="1">
              <a:spLocks/>
            </p:cNvSpPr>
            <p:nvPr/>
          </p:nvSpPr>
          <p:spPr>
            <a:xfrm>
              <a:off x="3872635" y="28031816"/>
              <a:ext cx="3319481" cy="529465"/>
            </a:xfrm>
            <a:prstGeom prst="rect">
              <a:avLst/>
            </a:prstGeom>
          </p:spPr>
          <p:txBody>
            <a:bodyPr vert="horz" lIns="91440" tIns="45720" rIns="91440" bIns="45720" rtlCol="0" anchor="ctr">
              <a:noAutofit/>
            </a:bodyPr>
            <a:lstStyle>
              <a:lvl1pPr marL="0" indent="0" algn="ctr" defTabSz="914400" rtl="0" eaLnBrk="1" latinLnBrk="0" hangingPunct="1">
                <a:lnSpc>
                  <a:spcPct val="130000"/>
                </a:lnSpc>
                <a:spcBef>
                  <a:spcPts val="600"/>
                </a:spcBef>
                <a:buClr>
                  <a:srgbClr val="A6192E"/>
                </a:buClr>
                <a:buSzPct val="120000"/>
                <a:buFont typeface="Arial" panose="020B0604020202020204" pitchFamily="34" charset="0"/>
                <a:buNone/>
                <a:defRPr sz="32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rgbClr val="A6192E"/>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rgbClr val="A6192E"/>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rgbClr val="A6192E"/>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rgbClr val="A6192E"/>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dirty="0">
                  <a:solidFill>
                    <a:schemeClr val="tx1">
                      <a:lumMod val="95000"/>
                      <a:lumOff val="5000"/>
                    </a:schemeClr>
                  </a:solidFill>
                </a:rPr>
                <a:t>XAI System</a:t>
              </a:r>
            </a:p>
          </p:txBody>
        </p:sp>
        <p:sp>
          <p:nvSpPr>
            <p:cNvPr id="144" name="TextBox 143">
              <a:extLst>
                <a:ext uri="{FF2B5EF4-FFF2-40B4-BE49-F238E27FC236}">
                  <a16:creationId xmlns:a16="http://schemas.microsoft.com/office/drawing/2014/main" id="{A2ECE5AF-F350-B2B9-EE45-0953C1E50736}"/>
                </a:ext>
              </a:extLst>
            </p:cNvPr>
            <p:cNvSpPr txBox="1"/>
            <p:nvPr/>
          </p:nvSpPr>
          <p:spPr>
            <a:xfrm>
              <a:off x="4996697" y="31074218"/>
              <a:ext cx="4145666" cy="584775"/>
            </a:xfrm>
            <a:prstGeom prst="rect">
              <a:avLst/>
            </a:prstGeom>
            <a:noFill/>
          </p:spPr>
          <p:txBody>
            <a:bodyPr wrap="square" rtlCol="0">
              <a:spAutoFit/>
            </a:bodyPr>
            <a:lstStyle/>
            <a:p>
              <a:pPr algn="ctr"/>
              <a:r>
                <a:rPr lang="en-US" sz="3200" dirty="0">
                  <a:solidFill>
                    <a:srgbClr val="FF7A00"/>
                  </a:solidFill>
                </a:rPr>
                <a:t>User Knowledge</a:t>
              </a:r>
            </a:p>
          </p:txBody>
        </p:sp>
        <p:sp>
          <p:nvSpPr>
            <p:cNvPr id="157" name="Arrow: Right 156">
              <a:extLst>
                <a:ext uri="{FF2B5EF4-FFF2-40B4-BE49-F238E27FC236}">
                  <a16:creationId xmlns:a16="http://schemas.microsoft.com/office/drawing/2014/main" id="{69035690-9074-8EF1-5DB7-9530C068926A}"/>
                </a:ext>
              </a:extLst>
            </p:cNvPr>
            <p:cNvSpPr/>
            <p:nvPr/>
          </p:nvSpPr>
          <p:spPr>
            <a:xfrm>
              <a:off x="3249651" y="29108350"/>
              <a:ext cx="1234257" cy="706693"/>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0" dirty="0"/>
            </a:p>
          </p:txBody>
        </p:sp>
        <p:sp>
          <p:nvSpPr>
            <p:cNvPr id="158" name="Arrow: Right 157">
              <a:extLst>
                <a:ext uri="{FF2B5EF4-FFF2-40B4-BE49-F238E27FC236}">
                  <a16:creationId xmlns:a16="http://schemas.microsoft.com/office/drawing/2014/main" id="{1CF14DC7-3E75-3C6C-6C9A-FDF26D34DE3E}"/>
                </a:ext>
              </a:extLst>
            </p:cNvPr>
            <p:cNvSpPr/>
            <p:nvPr/>
          </p:nvSpPr>
          <p:spPr>
            <a:xfrm>
              <a:off x="6408029" y="29108350"/>
              <a:ext cx="2016328" cy="706693"/>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0" dirty="0"/>
            </a:p>
          </p:txBody>
        </p:sp>
        <p:pic>
          <p:nvPicPr>
            <p:cNvPr id="162" name="Graphic 161">
              <a:extLst>
                <a:ext uri="{FF2B5EF4-FFF2-40B4-BE49-F238E27FC236}">
                  <a16:creationId xmlns:a16="http://schemas.microsoft.com/office/drawing/2014/main" id="{7D5A9036-05D1-2792-048D-F962B97F787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470494" y="28453933"/>
              <a:ext cx="1566403" cy="3181756"/>
            </a:xfrm>
            <a:prstGeom prst="rect">
              <a:avLst/>
            </a:prstGeom>
          </p:spPr>
        </p:pic>
        <p:sp>
          <p:nvSpPr>
            <p:cNvPr id="163" name="Arrow: Bent-Up 162">
              <a:extLst>
                <a:ext uri="{FF2B5EF4-FFF2-40B4-BE49-F238E27FC236}">
                  <a16:creationId xmlns:a16="http://schemas.microsoft.com/office/drawing/2014/main" id="{7A53FC58-2AA8-8EB8-83DC-86DC2AB4FF58}"/>
                </a:ext>
              </a:extLst>
            </p:cNvPr>
            <p:cNvSpPr/>
            <p:nvPr/>
          </p:nvSpPr>
          <p:spPr>
            <a:xfrm flipH="1">
              <a:off x="5007609" y="30150504"/>
              <a:ext cx="3635153" cy="1011709"/>
            </a:xfrm>
            <a:prstGeom prst="bentUpArrow">
              <a:avLst>
                <a:gd name="adj1" fmla="val 33559"/>
                <a:gd name="adj2" fmla="val 30714"/>
                <a:gd name="adj3" fmla="val 37133"/>
              </a:avLst>
            </a:prstGeom>
            <a:solidFill>
              <a:srgbClr val="BFB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8000"/>
            </a:p>
          </p:txBody>
        </p:sp>
        <p:grpSp>
          <p:nvGrpSpPr>
            <p:cNvPr id="210" name="Group 209">
              <a:extLst>
                <a:ext uri="{FF2B5EF4-FFF2-40B4-BE49-F238E27FC236}">
                  <a16:creationId xmlns:a16="http://schemas.microsoft.com/office/drawing/2014/main" id="{7ACD9870-2D90-6802-4C0A-415B76C0020B}"/>
                </a:ext>
              </a:extLst>
            </p:cNvPr>
            <p:cNvGrpSpPr/>
            <p:nvPr/>
          </p:nvGrpSpPr>
          <p:grpSpPr>
            <a:xfrm>
              <a:off x="1191081" y="28798789"/>
              <a:ext cx="1793546" cy="1266092"/>
              <a:chOff x="1245137" y="28143859"/>
              <a:chExt cx="1674495" cy="1182052"/>
            </a:xfrm>
          </p:grpSpPr>
          <p:sp>
            <p:nvSpPr>
              <p:cNvPr id="625" name="Freeform: Shape 624">
                <a:extLst>
                  <a:ext uri="{FF2B5EF4-FFF2-40B4-BE49-F238E27FC236}">
                    <a16:creationId xmlns:a16="http://schemas.microsoft.com/office/drawing/2014/main" id="{DB01B2EF-087D-7E88-C16C-70B891BA9495}"/>
                  </a:ext>
                </a:extLst>
              </p:cNvPr>
              <p:cNvSpPr/>
              <p:nvPr/>
            </p:nvSpPr>
            <p:spPr>
              <a:xfrm>
                <a:off x="1434685" y="28143859"/>
                <a:ext cx="1295400" cy="1182052"/>
              </a:xfrm>
              <a:custGeom>
                <a:avLst/>
                <a:gdLst>
                  <a:gd name="connsiteX0" fmla="*/ 269558 w 1295400"/>
                  <a:gd name="connsiteY0" fmla="*/ 0 h 1182052"/>
                  <a:gd name="connsiteX1" fmla="*/ 1025843 w 1295400"/>
                  <a:gd name="connsiteY1" fmla="*/ 0 h 1182052"/>
                  <a:gd name="connsiteX2" fmla="*/ 1295400 w 1295400"/>
                  <a:gd name="connsiteY2" fmla="*/ 269558 h 1182052"/>
                  <a:gd name="connsiteX3" fmla="*/ 1295400 w 1295400"/>
                  <a:gd name="connsiteY3" fmla="*/ 1182053 h 1182052"/>
                  <a:gd name="connsiteX4" fmla="*/ 0 w 1295400"/>
                  <a:gd name="connsiteY4" fmla="*/ 1182053 h 1182052"/>
                  <a:gd name="connsiteX5" fmla="*/ 0 w 1295400"/>
                  <a:gd name="connsiteY5" fmla="*/ 269558 h 1182052"/>
                  <a:gd name="connsiteX6" fmla="*/ 269558 w 1295400"/>
                  <a:gd name="connsiteY6" fmla="*/ 0 h 1182052"/>
                  <a:gd name="connsiteX7" fmla="*/ 269558 w 1295400"/>
                  <a:gd name="connsiteY7" fmla="*/ 0 h 1182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400" h="1182052">
                    <a:moveTo>
                      <a:pt x="269558" y="0"/>
                    </a:moveTo>
                    <a:lnTo>
                      <a:pt x="1025843" y="0"/>
                    </a:lnTo>
                    <a:cubicBezTo>
                      <a:pt x="1174433" y="0"/>
                      <a:pt x="1295400" y="120968"/>
                      <a:pt x="1295400" y="269558"/>
                    </a:cubicBezTo>
                    <a:lnTo>
                      <a:pt x="1295400" y="1182053"/>
                    </a:lnTo>
                    <a:lnTo>
                      <a:pt x="0" y="1182053"/>
                    </a:lnTo>
                    <a:lnTo>
                      <a:pt x="0" y="269558"/>
                    </a:lnTo>
                    <a:cubicBezTo>
                      <a:pt x="0" y="120968"/>
                      <a:pt x="120968" y="0"/>
                      <a:pt x="269558" y="0"/>
                    </a:cubicBezTo>
                    <a:lnTo>
                      <a:pt x="269558" y="0"/>
                    </a:lnTo>
                    <a:close/>
                  </a:path>
                </a:pathLst>
              </a:custGeom>
              <a:noFill/>
              <a:ln w="71438" cap="flat">
                <a:solidFill>
                  <a:srgbClr val="000000"/>
                </a:solidFill>
                <a:prstDash val="solid"/>
                <a:miter/>
              </a:ln>
            </p:spPr>
            <p:txBody>
              <a:bodyPr rtlCol="0" anchor="ctr"/>
              <a:lstStyle/>
              <a:p>
                <a:endParaRPr lang="en-US" sz="8000" dirty="0"/>
              </a:p>
            </p:txBody>
          </p:sp>
          <p:sp>
            <p:nvSpPr>
              <p:cNvPr id="630" name="Freeform: Shape 629">
                <a:extLst>
                  <a:ext uri="{FF2B5EF4-FFF2-40B4-BE49-F238E27FC236}">
                    <a16:creationId xmlns:a16="http://schemas.microsoft.com/office/drawing/2014/main" id="{9E25209F-2624-39B5-CBA6-7A8652376D1A}"/>
                  </a:ext>
                </a:extLst>
              </p:cNvPr>
              <p:cNvSpPr/>
              <p:nvPr/>
            </p:nvSpPr>
            <p:spPr>
              <a:xfrm>
                <a:off x="2730085" y="28599154"/>
                <a:ext cx="189547" cy="378142"/>
              </a:xfrm>
              <a:custGeom>
                <a:avLst/>
                <a:gdLst>
                  <a:gd name="connsiteX0" fmla="*/ 0 w 189547"/>
                  <a:gd name="connsiteY0" fmla="*/ 0 h 378142"/>
                  <a:gd name="connsiteX1" fmla="*/ 189547 w 189547"/>
                  <a:gd name="connsiteY1" fmla="*/ 0 h 378142"/>
                  <a:gd name="connsiteX2" fmla="*/ 189547 w 189547"/>
                  <a:gd name="connsiteY2" fmla="*/ 378143 h 378142"/>
                  <a:gd name="connsiteX3" fmla="*/ 0 w 189547"/>
                  <a:gd name="connsiteY3" fmla="*/ 378143 h 378142"/>
                </a:gdLst>
                <a:ahLst/>
                <a:cxnLst>
                  <a:cxn ang="0">
                    <a:pos x="connsiteX0" y="connsiteY0"/>
                  </a:cxn>
                  <a:cxn ang="0">
                    <a:pos x="connsiteX1" y="connsiteY1"/>
                  </a:cxn>
                  <a:cxn ang="0">
                    <a:pos x="connsiteX2" y="connsiteY2"/>
                  </a:cxn>
                  <a:cxn ang="0">
                    <a:pos x="connsiteX3" y="connsiteY3"/>
                  </a:cxn>
                </a:cxnLst>
                <a:rect l="l" t="t" r="r" b="b"/>
                <a:pathLst>
                  <a:path w="189547" h="378142">
                    <a:moveTo>
                      <a:pt x="0" y="0"/>
                    </a:moveTo>
                    <a:lnTo>
                      <a:pt x="189547" y="0"/>
                    </a:lnTo>
                    <a:lnTo>
                      <a:pt x="189547" y="378143"/>
                    </a:lnTo>
                    <a:lnTo>
                      <a:pt x="0" y="378143"/>
                    </a:lnTo>
                    <a:close/>
                  </a:path>
                </a:pathLst>
              </a:custGeom>
              <a:noFill/>
              <a:ln w="71438" cap="flat">
                <a:solidFill>
                  <a:srgbClr val="000000"/>
                </a:solidFill>
                <a:prstDash val="solid"/>
                <a:miter/>
              </a:ln>
            </p:spPr>
            <p:txBody>
              <a:bodyPr rtlCol="0" anchor="ctr"/>
              <a:lstStyle/>
              <a:p>
                <a:endParaRPr lang="en-US" sz="8000"/>
              </a:p>
            </p:txBody>
          </p:sp>
          <p:sp>
            <p:nvSpPr>
              <p:cNvPr id="636" name="Freeform: Shape 635">
                <a:extLst>
                  <a:ext uri="{FF2B5EF4-FFF2-40B4-BE49-F238E27FC236}">
                    <a16:creationId xmlns:a16="http://schemas.microsoft.com/office/drawing/2014/main" id="{509D2EAE-F8F9-C90B-192C-A2938CC31F6F}"/>
                  </a:ext>
                </a:extLst>
              </p:cNvPr>
              <p:cNvSpPr/>
              <p:nvPr/>
            </p:nvSpPr>
            <p:spPr>
              <a:xfrm>
                <a:off x="1245137" y="28599154"/>
                <a:ext cx="190500" cy="378142"/>
              </a:xfrm>
              <a:custGeom>
                <a:avLst/>
                <a:gdLst>
                  <a:gd name="connsiteX0" fmla="*/ 0 w 190500"/>
                  <a:gd name="connsiteY0" fmla="*/ 0 h 378142"/>
                  <a:gd name="connsiteX1" fmla="*/ 190500 w 190500"/>
                  <a:gd name="connsiteY1" fmla="*/ 0 h 378142"/>
                  <a:gd name="connsiteX2" fmla="*/ 190500 w 190500"/>
                  <a:gd name="connsiteY2" fmla="*/ 378143 h 378142"/>
                  <a:gd name="connsiteX3" fmla="*/ 0 w 190500"/>
                  <a:gd name="connsiteY3" fmla="*/ 378143 h 378142"/>
                </a:gdLst>
                <a:ahLst/>
                <a:cxnLst>
                  <a:cxn ang="0">
                    <a:pos x="connsiteX0" y="connsiteY0"/>
                  </a:cxn>
                  <a:cxn ang="0">
                    <a:pos x="connsiteX1" y="connsiteY1"/>
                  </a:cxn>
                  <a:cxn ang="0">
                    <a:pos x="connsiteX2" y="connsiteY2"/>
                  </a:cxn>
                  <a:cxn ang="0">
                    <a:pos x="connsiteX3" y="connsiteY3"/>
                  </a:cxn>
                </a:cxnLst>
                <a:rect l="l" t="t" r="r" b="b"/>
                <a:pathLst>
                  <a:path w="190500" h="378142">
                    <a:moveTo>
                      <a:pt x="0" y="0"/>
                    </a:moveTo>
                    <a:lnTo>
                      <a:pt x="190500" y="0"/>
                    </a:lnTo>
                    <a:lnTo>
                      <a:pt x="190500" y="378143"/>
                    </a:lnTo>
                    <a:lnTo>
                      <a:pt x="0" y="378143"/>
                    </a:lnTo>
                    <a:close/>
                  </a:path>
                </a:pathLst>
              </a:custGeom>
              <a:noFill/>
              <a:ln w="71438" cap="flat">
                <a:solidFill>
                  <a:srgbClr val="000000"/>
                </a:solidFill>
                <a:prstDash val="solid"/>
                <a:miter/>
              </a:ln>
            </p:spPr>
            <p:txBody>
              <a:bodyPr rtlCol="0" anchor="ctr"/>
              <a:lstStyle/>
              <a:p>
                <a:endParaRPr lang="en-US" sz="8000"/>
              </a:p>
            </p:txBody>
          </p:sp>
          <p:grpSp>
            <p:nvGrpSpPr>
              <p:cNvPr id="637" name="Graphic 155">
                <a:extLst>
                  <a:ext uri="{FF2B5EF4-FFF2-40B4-BE49-F238E27FC236}">
                    <a16:creationId xmlns:a16="http://schemas.microsoft.com/office/drawing/2014/main" id="{C5B8F41A-031C-610B-267D-AC0267FA4DE6}"/>
                  </a:ext>
                </a:extLst>
              </p:cNvPr>
              <p:cNvGrpSpPr/>
              <p:nvPr/>
            </p:nvGrpSpPr>
            <p:grpSpPr>
              <a:xfrm>
                <a:off x="1739485" y="29020159"/>
                <a:ext cx="685800" cy="304800"/>
                <a:chOff x="1739485" y="29020159"/>
                <a:chExt cx="685800" cy="304800"/>
              </a:xfrm>
              <a:noFill/>
            </p:grpSpPr>
            <p:sp>
              <p:nvSpPr>
                <p:cNvPr id="638" name="Freeform: Shape 637">
                  <a:extLst>
                    <a:ext uri="{FF2B5EF4-FFF2-40B4-BE49-F238E27FC236}">
                      <a16:creationId xmlns:a16="http://schemas.microsoft.com/office/drawing/2014/main" id="{9F9598A8-06E0-5332-70CD-B02382CA3AF6}"/>
                    </a:ext>
                  </a:extLst>
                </p:cNvPr>
                <p:cNvSpPr/>
                <p:nvPr/>
              </p:nvSpPr>
              <p:spPr>
                <a:xfrm>
                  <a:off x="1739485" y="29020159"/>
                  <a:ext cx="228600" cy="304800"/>
                </a:xfrm>
                <a:custGeom>
                  <a:avLst/>
                  <a:gdLst>
                    <a:gd name="connsiteX0" fmla="*/ 0 w 228600"/>
                    <a:gd name="connsiteY0" fmla="*/ 0 h 304800"/>
                    <a:gd name="connsiteX1" fmla="*/ 228600 w 228600"/>
                    <a:gd name="connsiteY1" fmla="*/ 0 h 304800"/>
                    <a:gd name="connsiteX2" fmla="*/ 228600 w 228600"/>
                    <a:gd name="connsiteY2" fmla="*/ 304800 h 304800"/>
                    <a:gd name="connsiteX3" fmla="*/ 0 w 228600"/>
                    <a:gd name="connsiteY3" fmla="*/ 304800 h 304800"/>
                  </a:gdLst>
                  <a:ahLst/>
                  <a:cxnLst>
                    <a:cxn ang="0">
                      <a:pos x="connsiteX0" y="connsiteY0"/>
                    </a:cxn>
                    <a:cxn ang="0">
                      <a:pos x="connsiteX1" y="connsiteY1"/>
                    </a:cxn>
                    <a:cxn ang="0">
                      <a:pos x="connsiteX2" y="connsiteY2"/>
                    </a:cxn>
                    <a:cxn ang="0">
                      <a:pos x="connsiteX3" y="connsiteY3"/>
                    </a:cxn>
                  </a:cxnLst>
                  <a:rect l="l" t="t" r="r" b="b"/>
                  <a:pathLst>
                    <a:path w="228600" h="304800">
                      <a:moveTo>
                        <a:pt x="0" y="0"/>
                      </a:moveTo>
                      <a:lnTo>
                        <a:pt x="228600" y="0"/>
                      </a:lnTo>
                      <a:lnTo>
                        <a:pt x="228600" y="304800"/>
                      </a:lnTo>
                      <a:lnTo>
                        <a:pt x="0" y="304800"/>
                      </a:lnTo>
                      <a:close/>
                    </a:path>
                  </a:pathLst>
                </a:custGeom>
                <a:noFill/>
                <a:ln w="71438" cap="flat">
                  <a:solidFill>
                    <a:srgbClr val="000000"/>
                  </a:solidFill>
                  <a:prstDash val="solid"/>
                  <a:miter/>
                </a:ln>
              </p:spPr>
              <p:txBody>
                <a:bodyPr rtlCol="0" anchor="ctr"/>
                <a:lstStyle/>
                <a:p>
                  <a:endParaRPr lang="en-US" sz="8000"/>
                </a:p>
              </p:txBody>
            </p:sp>
            <p:sp>
              <p:nvSpPr>
                <p:cNvPr id="639" name="Freeform: Shape 638">
                  <a:extLst>
                    <a:ext uri="{FF2B5EF4-FFF2-40B4-BE49-F238E27FC236}">
                      <a16:creationId xmlns:a16="http://schemas.microsoft.com/office/drawing/2014/main" id="{4152673F-1304-B813-8E93-D6D26717F928}"/>
                    </a:ext>
                  </a:extLst>
                </p:cNvPr>
                <p:cNvSpPr/>
                <p:nvPr/>
              </p:nvSpPr>
              <p:spPr>
                <a:xfrm>
                  <a:off x="1968085" y="29020159"/>
                  <a:ext cx="228600" cy="304800"/>
                </a:xfrm>
                <a:custGeom>
                  <a:avLst/>
                  <a:gdLst>
                    <a:gd name="connsiteX0" fmla="*/ 0 w 228600"/>
                    <a:gd name="connsiteY0" fmla="*/ 0 h 304800"/>
                    <a:gd name="connsiteX1" fmla="*/ 228600 w 228600"/>
                    <a:gd name="connsiteY1" fmla="*/ 0 h 304800"/>
                    <a:gd name="connsiteX2" fmla="*/ 228600 w 228600"/>
                    <a:gd name="connsiteY2" fmla="*/ 304800 h 304800"/>
                    <a:gd name="connsiteX3" fmla="*/ 0 w 228600"/>
                    <a:gd name="connsiteY3" fmla="*/ 304800 h 304800"/>
                  </a:gdLst>
                  <a:ahLst/>
                  <a:cxnLst>
                    <a:cxn ang="0">
                      <a:pos x="connsiteX0" y="connsiteY0"/>
                    </a:cxn>
                    <a:cxn ang="0">
                      <a:pos x="connsiteX1" y="connsiteY1"/>
                    </a:cxn>
                    <a:cxn ang="0">
                      <a:pos x="connsiteX2" y="connsiteY2"/>
                    </a:cxn>
                    <a:cxn ang="0">
                      <a:pos x="connsiteX3" y="connsiteY3"/>
                    </a:cxn>
                  </a:cxnLst>
                  <a:rect l="l" t="t" r="r" b="b"/>
                  <a:pathLst>
                    <a:path w="228600" h="304800">
                      <a:moveTo>
                        <a:pt x="0" y="0"/>
                      </a:moveTo>
                      <a:lnTo>
                        <a:pt x="228600" y="0"/>
                      </a:lnTo>
                      <a:lnTo>
                        <a:pt x="228600" y="304800"/>
                      </a:lnTo>
                      <a:lnTo>
                        <a:pt x="0" y="304800"/>
                      </a:lnTo>
                      <a:close/>
                    </a:path>
                  </a:pathLst>
                </a:custGeom>
                <a:noFill/>
                <a:ln w="71438" cap="flat">
                  <a:solidFill>
                    <a:srgbClr val="000000"/>
                  </a:solidFill>
                  <a:prstDash val="solid"/>
                  <a:miter/>
                </a:ln>
              </p:spPr>
              <p:txBody>
                <a:bodyPr rtlCol="0" anchor="ctr"/>
                <a:lstStyle/>
                <a:p>
                  <a:endParaRPr lang="en-US" sz="8000"/>
                </a:p>
              </p:txBody>
            </p:sp>
            <p:sp>
              <p:nvSpPr>
                <p:cNvPr id="196" name="Freeform: Shape 195">
                  <a:extLst>
                    <a:ext uri="{FF2B5EF4-FFF2-40B4-BE49-F238E27FC236}">
                      <a16:creationId xmlns:a16="http://schemas.microsoft.com/office/drawing/2014/main" id="{F8311CCC-965D-AE4B-29DE-3DE720123C30}"/>
                    </a:ext>
                  </a:extLst>
                </p:cNvPr>
                <p:cNvSpPr/>
                <p:nvPr/>
              </p:nvSpPr>
              <p:spPr>
                <a:xfrm>
                  <a:off x="2196685" y="29020159"/>
                  <a:ext cx="228600" cy="304800"/>
                </a:xfrm>
                <a:custGeom>
                  <a:avLst/>
                  <a:gdLst>
                    <a:gd name="connsiteX0" fmla="*/ 0 w 228600"/>
                    <a:gd name="connsiteY0" fmla="*/ 0 h 304800"/>
                    <a:gd name="connsiteX1" fmla="*/ 228600 w 228600"/>
                    <a:gd name="connsiteY1" fmla="*/ 0 h 304800"/>
                    <a:gd name="connsiteX2" fmla="*/ 228600 w 228600"/>
                    <a:gd name="connsiteY2" fmla="*/ 304800 h 304800"/>
                    <a:gd name="connsiteX3" fmla="*/ 0 w 228600"/>
                    <a:gd name="connsiteY3" fmla="*/ 304800 h 304800"/>
                  </a:gdLst>
                  <a:ahLst/>
                  <a:cxnLst>
                    <a:cxn ang="0">
                      <a:pos x="connsiteX0" y="connsiteY0"/>
                    </a:cxn>
                    <a:cxn ang="0">
                      <a:pos x="connsiteX1" y="connsiteY1"/>
                    </a:cxn>
                    <a:cxn ang="0">
                      <a:pos x="connsiteX2" y="connsiteY2"/>
                    </a:cxn>
                    <a:cxn ang="0">
                      <a:pos x="connsiteX3" y="connsiteY3"/>
                    </a:cxn>
                  </a:cxnLst>
                  <a:rect l="l" t="t" r="r" b="b"/>
                  <a:pathLst>
                    <a:path w="228600" h="304800">
                      <a:moveTo>
                        <a:pt x="0" y="0"/>
                      </a:moveTo>
                      <a:lnTo>
                        <a:pt x="228600" y="0"/>
                      </a:lnTo>
                      <a:lnTo>
                        <a:pt x="228600" y="304800"/>
                      </a:lnTo>
                      <a:lnTo>
                        <a:pt x="0" y="304800"/>
                      </a:lnTo>
                      <a:close/>
                    </a:path>
                  </a:pathLst>
                </a:custGeom>
                <a:noFill/>
                <a:ln w="71438" cap="flat">
                  <a:solidFill>
                    <a:srgbClr val="000000"/>
                  </a:solidFill>
                  <a:prstDash val="solid"/>
                  <a:miter/>
                </a:ln>
              </p:spPr>
              <p:txBody>
                <a:bodyPr rtlCol="0" anchor="ctr"/>
                <a:lstStyle/>
                <a:p>
                  <a:endParaRPr lang="en-US" sz="8000"/>
                </a:p>
              </p:txBody>
            </p:sp>
          </p:grpSp>
          <p:grpSp>
            <p:nvGrpSpPr>
              <p:cNvPr id="197" name="Graphic 155">
                <a:extLst>
                  <a:ext uri="{FF2B5EF4-FFF2-40B4-BE49-F238E27FC236}">
                    <a16:creationId xmlns:a16="http://schemas.microsoft.com/office/drawing/2014/main" id="{B33A2538-D745-A831-93CE-3A4ECF485B71}"/>
                  </a:ext>
                </a:extLst>
              </p:cNvPr>
              <p:cNvGrpSpPr/>
              <p:nvPr/>
            </p:nvGrpSpPr>
            <p:grpSpPr>
              <a:xfrm>
                <a:off x="1701385" y="28444849"/>
                <a:ext cx="762000" cy="266700"/>
                <a:chOff x="1701385" y="28444849"/>
                <a:chExt cx="762000" cy="266700"/>
              </a:xfrm>
              <a:noFill/>
            </p:grpSpPr>
            <p:sp>
              <p:nvSpPr>
                <p:cNvPr id="199" name="Freeform: Shape 198">
                  <a:extLst>
                    <a:ext uri="{FF2B5EF4-FFF2-40B4-BE49-F238E27FC236}">
                      <a16:creationId xmlns:a16="http://schemas.microsoft.com/office/drawing/2014/main" id="{C37BFA86-87B8-C889-9E9C-5F626A54BB3F}"/>
                    </a:ext>
                  </a:extLst>
                </p:cNvPr>
                <p:cNvSpPr/>
                <p:nvPr/>
              </p:nvSpPr>
              <p:spPr>
                <a:xfrm>
                  <a:off x="1701385" y="28444849"/>
                  <a:ext cx="266700" cy="266700"/>
                </a:xfrm>
                <a:custGeom>
                  <a:avLst/>
                  <a:gdLst>
                    <a:gd name="connsiteX0" fmla="*/ 266700 w 266700"/>
                    <a:gd name="connsiteY0" fmla="*/ 133350 h 266700"/>
                    <a:gd name="connsiteX1" fmla="*/ 133350 w 266700"/>
                    <a:gd name="connsiteY1" fmla="*/ 266700 h 266700"/>
                    <a:gd name="connsiteX2" fmla="*/ 0 w 266700"/>
                    <a:gd name="connsiteY2" fmla="*/ 133350 h 266700"/>
                    <a:gd name="connsiteX3" fmla="*/ 133350 w 266700"/>
                    <a:gd name="connsiteY3" fmla="*/ 0 h 266700"/>
                    <a:gd name="connsiteX4" fmla="*/ 266700 w 266700"/>
                    <a:gd name="connsiteY4" fmla="*/ 133350 h 266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00" h="266700">
                      <a:moveTo>
                        <a:pt x="266700" y="133350"/>
                      </a:moveTo>
                      <a:cubicBezTo>
                        <a:pt x="266700" y="206997"/>
                        <a:pt x="206997" y="266700"/>
                        <a:pt x="133350" y="266700"/>
                      </a:cubicBezTo>
                      <a:cubicBezTo>
                        <a:pt x="59703" y="266700"/>
                        <a:pt x="0" y="206997"/>
                        <a:pt x="0" y="133350"/>
                      </a:cubicBezTo>
                      <a:cubicBezTo>
                        <a:pt x="0" y="59703"/>
                        <a:pt x="59703" y="0"/>
                        <a:pt x="133350" y="0"/>
                      </a:cubicBezTo>
                      <a:cubicBezTo>
                        <a:pt x="206997" y="0"/>
                        <a:pt x="266700" y="59703"/>
                        <a:pt x="266700" y="133350"/>
                      </a:cubicBezTo>
                      <a:close/>
                    </a:path>
                  </a:pathLst>
                </a:custGeom>
                <a:noFill/>
                <a:ln w="71438" cap="flat">
                  <a:solidFill>
                    <a:srgbClr val="000000"/>
                  </a:solidFill>
                  <a:prstDash val="solid"/>
                  <a:miter/>
                </a:ln>
              </p:spPr>
              <p:txBody>
                <a:bodyPr rtlCol="0" anchor="ctr"/>
                <a:lstStyle/>
                <a:p>
                  <a:endParaRPr lang="en-US" sz="8000"/>
                </a:p>
              </p:txBody>
            </p:sp>
            <p:sp>
              <p:nvSpPr>
                <p:cNvPr id="201" name="Freeform: Shape 200">
                  <a:extLst>
                    <a:ext uri="{FF2B5EF4-FFF2-40B4-BE49-F238E27FC236}">
                      <a16:creationId xmlns:a16="http://schemas.microsoft.com/office/drawing/2014/main" id="{61A52AC0-1E2F-0D0F-DB50-8A07307BA10B}"/>
                    </a:ext>
                  </a:extLst>
                </p:cNvPr>
                <p:cNvSpPr/>
                <p:nvPr/>
              </p:nvSpPr>
              <p:spPr>
                <a:xfrm>
                  <a:off x="2196685" y="28444849"/>
                  <a:ext cx="266700" cy="266700"/>
                </a:xfrm>
                <a:custGeom>
                  <a:avLst/>
                  <a:gdLst>
                    <a:gd name="connsiteX0" fmla="*/ 266700 w 266700"/>
                    <a:gd name="connsiteY0" fmla="*/ 133350 h 266700"/>
                    <a:gd name="connsiteX1" fmla="*/ 133350 w 266700"/>
                    <a:gd name="connsiteY1" fmla="*/ 266700 h 266700"/>
                    <a:gd name="connsiteX2" fmla="*/ 0 w 266700"/>
                    <a:gd name="connsiteY2" fmla="*/ 133350 h 266700"/>
                    <a:gd name="connsiteX3" fmla="*/ 133350 w 266700"/>
                    <a:gd name="connsiteY3" fmla="*/ 0 h 266700"/>
                    <a:gd name="connsiteX4" fmla="*/ 266700 w 266700"/>
                    <a:gd name="connsiteY4" fmla="*/ 133350 h 266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00" h="266700">
                      <a:moveTo>
                        <a:pt x="266700" y="133350"/>
                      </a:moveTo>
                      <a:cubicBezTo>
                        <a:pt x="266700" y="206997"/>
                        <a:pt x="206997" y="266700"/>
                        <a:pt x="133350" y="266700"/>
                      </a:cubicBezTo>
                      <a:cubicBezTo>
                        <a:pt x="59703" y="266700"/>
                        <a:pt x="0" y="206997"/>
                        <a:pt x="0" y="133350"/>
                      </a:cubicBezTo>
                      <a:cubicBezTo>
                        <a:pt x="0" y="59703"/>
                        <a:pt x="59703" y="0"/>
                        <a:pt x="133350" y="0"/>
                      </a:cubicBezTo>
                      <a:cubicBezTo>
                        <a:pt x="206997" y="0"/>
                        <a:pt x="266700" y="59703"/>
                        <a:pt x="266700" y="133350"/>
                      </a:cubicBezTo>
                      <a:close/>
                    </a:path>
                  </a:pathLst>
                </a:custGeom>
                <a:noFill/>
                <a:ln w="71438" cap="flat">
                  <a:solidFill>
                    <a:srgbClr val="000000"/>
                  </a:solidFill>
                  <a:prstDash val="solid"/>
                  <a:miter/>
                </a:ln>
              </p:spPr>
              <p:txBody>
                <a:bodyPr rtlCol="0" anchor="ctr"/>
                <a:lstStyle/>
                <a:p>
                  <a:endParaRPr lang="en-US" sz="8000"/>
                </a:p>
              </p:txBody>
            </p:sp>
          </p:grpSp>
        </p:grpSp>
        <p:sp>
          <p:nvSpPr>
            <p:cNvPr id="164" name="Content Placeholder 1">
              <a:extLst>
                <a:ext uri="{FF2B5EF4-FFF2-40B4-BE49-F238E27FC236}">
                  <a16:creationId xmlns:a16="http://schemas.microsoft.com/office/drawing/2014/main" id="{932201D5-5DBE-8ED2-73B0-8CFEB95410C4}"/>
                </a:ext>
              </a:extLst>
            </p:cNvPr>
            <p:cNvSpPr txBox="1">
              <a:spLocks/>
            </p:cNvSpPr>
            <p:nvPr/>
          </p:nvSpPr>
          <p:spPr>
            <a:xfrm>
              <a:off x="803855" y="28050866"/>
              <a:ext cx="2567998" cy="529465"/>
            </a:xfrm>
            <a:prstGeom prst="rect">
              <a:avLst/>
            </a:prstGeom>
          </p:spPr>
          <p:txBody>
            <a:bodyPr vert="horz" lIns="91440" tIns="45720" rIns="91440" bIns="45720" rtlCol="0" anchor="ctr">
              <a:noAutofit/>
            </a:bodyPr>
            <a:lstStyle>
              <a:lvl1pPr marL="0" indent="0" algn="ctr" defTabSz="914400" rtl="0" eaLnBrk="1" latinLnBrk="0" hangingPunct="1">
                <a:lnSpc>
                  <a:spcPct val="130000"/>
                </a:lnSpc>
                <a:spcBef>
                  <a:spcPts val="600"/>
                </a:spcBef>
                <a:buClr>
                  <a:srgbClr val="A6192E"/>
                </a:buClr>
                <a:buSzPct val="120000"/>
                <a:buFont typeface="Arial" panose="020B0604020202020204" pitchFamily="34" charset="0"/>
                <a:buNone/>
                <a:defRPr sz="32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rgbClr val="A6192E"/>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rgbClr val="A6192E"/>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rgbClr val="A6192E"/>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rgbClr val="A6192E"/>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dirty="0">
                  <a:solidFill>
                    <a:schemeClr val="tx1">
                      <a:lumMod val="95000"/>
                      <a:lumOff val="5000"/>
                    </a:schemeClr>
                  </a:solidFill>
                </a:rPr>
                <a:t>Classifier</a:t>
              </a:r>
            </a:p>
          </p:txBody>
        </p:sp>
      </p:grpSp>
      <p:sp>
        <p:nvSpPr>
          <p:cNvPr id="212" name="TextBox 211">
            <a:extLst>
              <a:ext uri="{FF2B5EF4-FFF2-40B4-BE49-F238E27FC236}">
                <a16:creationId xmlns:a16="http://schemas.microsoft.com/office/drawing/2014/main" id="{005F5E6D-C3DA-8B54-21D5-0AF6626F5569}"/>
              </a:ext>
            </a:extLst>
          </p:cNvPr>
          <p:cNvSpPr txBox="1"/>
          <p:nvPr/>
        </p:nvSpPr>
        <p:spPr>
          <a:xfrm>
            <a:off x="990599" y="33317573"/>
            <a:ext cx="16202740" cy="1354217"/>
          </a:xfrm>
          <a:prstGeom prst="rect">
            <a:avLst/>
          </a:prstGeom>
          <a:noFill/>
        </p:spPr>
        <p:txBody>
          <a:bodyPr wrap="square" lIns="0" tIns="0" rIns="0" bIns="0">
            <a:spAutoFit/>
          </a:bodyPr>
          <a:lstStyle/>
          <a:p>
            <a:r>
              <a:rPr lang="en-US" sz="4400" b="1" dirty="0">
                <a:solidFill>
                  <a:schemeClr val="accent1"/>
                </a:solidFill>
              </a:rPr>
              <a:t>Solution 2: </a:t>
            </a:r>
            <a:r>
              <a:rPr lang="en-US" sz="4400" dirty="0">
                <a:solidFill>
                  <a:srgbClr val="000000"/>
                </a:solidFill>
              </a:rPr>
              <a:t>Create Counterfactual Regions that are robust to expected changes and provide context for possible variations</a:t>
            </a:r>
            <a:endParaRPr lang="en-US" sz="4400" i="1" dirty="0">
              <a:solidFill>
                <a:srgbClr val="000000"/>
              </a:solidFill>
            </a:endParaRPr>
          </a:p>
        </p:txBody>
      </p:sp>
      <p:grpSp>
        <p:nvGrpSpPr>
          <p:cNvPr id="34" name="Group 33">
            <a:extLst>
              <a:ext uri="{FF2B5EF4-FFF2-40B4-BE49-F238E27FC236}">
                <a16:creationId xmlns:a16="http://schemas.microsoft.com/office/drawing/2014/main" id="{AA03DFD6-98F0-88E1-1CF0-049A4260E159}"/>
              </a:ext>
            </a:extLst>
          </p:cNvPr>
          <p:cNvGrpSpPr>
            <a:grpSpLocks noChangeAspect="1"/>
          </p:cNvGrpSpPr>
          <p:nvPr/>
        </p:nvGrpSpPr>
        <p:grpSpPr>
          <a:xfrm>
            <a:off x="11158922" y="34937956"/>
            <a:ext cx="4846320" cy="4846320"/>
            <a:chOff x="913366" y="35282747"/>
            <a:chExt cx="4965898" cy="5049500"/>
          </a:xfrm>
        </p:grpSpPr>
        <p:sp>
          <p:nvSpPr>
            <p:cNvPr id="227" name="Oval 226">
              <a:extLst>
                <a:ext uri="{FF2B5EF4-FFF2-40B4-BE49-F238E27FC236}">
                  <a16:creationId xmlns:a16="http://schemas.microsoft.com/office/drawing/2014/main" id="{57F2352E-9EA5-A61F-87B9-437B6456D1A6}"/>
                </a:ext>
              </a:extLst>
            </p:cNvPr>
            <p:cNvSpPr/>
            <p:nvPr/>
          </p:nvSpPr>
          <p:spPr>
            <a:xfrm>
              <a:off x="2091044" y="36674862"/>
              <a:ext cx="182880" cy="18288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8" name="Group 227">
              <a:extLst>
                <a:ext uri="{FF2B5EF4-FFF2-40B4-BE49-F238E27FC236}">
                  <a16:creationId xmlns:a16="http://schemas.microsoft.com/office/drawing/2014/main" id="{61A8EA52-CF3C-832C-FABE-2BF0DC6D5683}"/>
                </a:ext>
              </a:extLst>
            </p:cNvPr>
            <p:cNvGrpSpPr/>
            <p:nvPr/>
          </p:nvGrpSpPr>
          <p:grpSpPr>
            <a:xfrm>
              <a:off x="913366" y="35282747"/>
              <a:ext cx="4965898" cy="5049500"/>
              <a:chOff x="27091355" y="10945469"/>
              <a:chExt cx="4965898" cy="5049500"/>
            </a:xfrm>
          </p:grpSpPr>
          <p:pic>
            <p:nvPicPr>
              <p:cNvPr id="229" name="Graphic 228">
                <a:extLst>
                  <a:ext uri="{FF2B5EF4-FFF2-40B4-BE49-F238E27FC236}">
                    <a16:creationId xmlns:a16="http://schemas.microsoft.com/office/drawing/2014/main" id="{5B8EBC9E-34EE-05CA-B956-0047BA1BDC7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091355" y="10945469"/>
                <a:ext cx="4965898" cy="5049500"/>
              </a:xfrm>
              <a:prstGeom prst="rect">
                <a:avLst/>
              </a:prstGeom>
            </p:spPr>
          </p:pic>
          <p:grpSp>
            <p:nvGrpSpPr>
              <p:cNvPr id="230" name="Group 229">
                <a:extLst>
                  <a:ext uri="{FF2B5EF4-FFF2-40B4-BE49-F238E27FC236}">
                    <a16:creationId xmlns:a16="http://schemas.microsoft.com/office/drawing/2014/main" id="{F227C327-4615-F013-FA14-CAE32A045DF3}"/>
                  </a:ext>
                </a:extLst>
              </p:cNvPr>
              <p:cNvGrpSpPr/>
              <p:nvPr/>
            </p:nvGrpSpPr>
            <p:grpSpPr>
              <a:xfrm>
                <a:off x="29849170" y="11178324"/>
                <a:ext cx="2024698" cy="1087858"/>
                <a:chOff x="29811070" y="14664820"/>
                <a:chExt cx="2024698" cy="1087858"/>
              </a:xfrm>
            </p:grpSpPr>
            <p:sp>
              <p:nvSpPr>
                <p:cNvPr id="231" name="Rectangle 230">
                  <a:extLst>
                    <a:ext uri="{FF2B5EF4-FFF2-40B4-BE49-F238E27FC236}">
                      <a16:creationId xmlns:a16="http://schemas.microsoft.com/office/drawing/2014/main" id="{2E8BF713-9E74-2820-DCE5-0384BC386C2B}"/>
                    </a:ext>
                  </a:extLst>
                </p:cNvPr>
                <p:cNvSpPr/>
                <p:nvPr/>
              </p:nvSpPr>
              <p:spPr>
                <a:xfrm>
                  <a:off x="29811070" y="14664820"/>
                  <a:ext cx="2024698" cy="1087858"/>
                </a:xfrm>
                <a:prstGeom prst="rect">
                  <a:avLst/>
                </a:prstGeom>
                <a:solidFill>
                  <a:srgbClr val="FFFFFF"/>
                </a:solidFill>
                <a:ln w="28575">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232" name="Group 231">
                  <a:extLst>
                    <a:ext uri="{FF2B5EF4-FFF2-40B4-BE49-F238E27FC236}">
                      <a16:creationId xmlns:a16="http://schemas.microsoft.com/office/drawing/2014/main" id="{1A69E9B3-8A7C-AFF5-FF56-AF9CA4E7368A}"/>
                    </a:ext>
                  </a:extLst>
                </p:cNvPr>
                <p:cNvGrpSpPr/>
                <p:nvPr/>
              </p:nvGrpSpPr>
              <p:grpSpPr>
                <a:xfrm>
                  <a:off x="29980358" y="14747823"/>
                  <a:ext cx="1627708" cy="921853"/>
                  <a:chOff x="29678691" y="13177255"/>
                  <a:chExt cx="1627708" cy="921853"/>
                </a:xfrm>
              </p:grpSpPr>
              <p:grpSp>
                <p:nvGrpSpPr>
                  <p:cNvPr id="233" name="Group 232">
                    <a:extLst>
                      <a:ext uri="{FF2B5EF4-FFF2-40B4-BE49-F238E27FC236}">
                        <a16:creationId xmlns:a16="http://schemas.microsoft.com/office/drawing/2014/main" id="{BD06CFF9-8C97-DA6D-7EB8-A8977A3CEEC7}"/>
                      </a:ext>
                    </a:extLst>
                  </p:cNvPr>
                  <p:cNvGrpSpPr/>
                  <p:nvPr/>
                </p:nvGrpSpPr>
                <p:grpSpPr>
                  <a:xfrm>
                    <a:off x="29680749" y="13177255"/>
                    <a:ext cx="1534280" cy="492443"/>
                    <a:chOff x="29680749" y="13177255"/>
                    <a:chExt cx="1534280" cy="492443"/>
                  </a:xfrm>
                </p:grpSpPr>
                <p:sp>
                  <p:nvSpPr>
                    <p:cNvPr id="237" name="TextBox 236">
                      <a:extLst>
                        <a:ext uri="{FF2B5EF4-FFF2-40B4-BE49-F238E27FC236}">
                          <a16:creationId xmlns:a16="http://schemas.microsoft.com/office/drawing/2014/main" id="{30CA775B-331E-1ADA-F825-AF5EE9A11EEA}"/>
                        </a:ext>
                      </a:extLst>
                    </p:cNvPr>
                    <p:cNvSpPr txBox="1"/>
                    <p:nvPr/>
                  </p:nvSpPr>
                  <p:spPr>
                    <a:xfrm>
                      <a:off x="30052851" y="13177255"/>
                      <a:ext cx="1162178" cy="492443"/>
                    </a:xfrm>
                    <a:prstGeom prst="rect">
                      <a:avLst/>
                    </a:prstGeom>
                    <a:noFill/>
                  </p:spPr>
                  <p:txBody>
                    <a:bodyPr wrap="none" lIns="0" tIns="0" rIns="0" bIns="0" rtlCol="0">
                      <a:spAutoFit/>
                    </a:bodyPr>
                    <a:lstStyle/>
                    <a:p>
                      <a:r>
                        <a:rPr lang="en-US" sz="3200" dirty="0">
                          <a:solidFill>
                            <a:schemeClr val="tx1">
                              <a:lumMod val="50000"/>
                            </a:schemeClr>
                          </a:solidFill>
                        </a:rPr>
                        <a:t>Reject</a:t>
                      </a:r>
                    </a:p>
                  </p:txBody>
                </p:sp>
                <p:sp>
                  <p:nvSpPr>
                    <p:cNvPr id="238" name="Rectangle 237">
                      <a:extLst>
                        <a:ext uri="{FF2B5EF4-FFF2-40B4-BE49-F238E27FC236}">
                          <a16:creationId xmlns:a16="http://schemas.microsoft.com/office/drawing/2014/main" id="{79AE3770-FF24-A741-4DCD-D472B345492D}"/>
                        </a:ext>
                      </a:extLst>
                    </p:cNvPr>
                    <p:cNvSpPr/>
                    <p:nvPr/>
                  </p:nvSpPr>
                  <p:spPr>
                    <a:xfrm>
                      <a:off x="29680749" y="13301704"/>
                      <a:ext cx="274320" cy="274320"/>
                    </a:xfrm>
                    <a:prstGeom prst="rect">
                      <a:avLst/>
                    </a:prstGeom>
                    <a:solidFill>
                      <a:srgbClr val="F7C9D0"/>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4" name="Group 233">
                    <a:extLst>
                      <a:ext uri="{FF2B5EF4-FFF2-40B4-BE49-F238E27FC236}">
                        <a16:creationId xmlns:a16="http://schemas.microsoft.com/office/drawing/2014/main" id="{18FD8E3B-9FDC-F71B-03AA-1AF00E43EAF5}"/>
                      </a:ext>
                    </a:extLst>
                  </p:cNvPr>
                  <p:cNvGrpSpPr/>
                  <p:nvPr/>
                </p:nvGrpSpPr>
                <p:grpSpPr>
                  <a:xfrm>
                    <a:off x="29678691" y="13606665"/>
                    <a:ext cx="1627708" cy="492443"/>
                    <a:chOff x="29678691" y="13644765"/>
                    <a:chExt cx="1627708" cy="492443"/>
                  </a:xfrm>
                </p:grpSpPr>
                <p:sp>
                  <p:nvSpPr>
                    <p:cNvPr id="235" name="TextBox 234">
                      <a:extLst>
                        <a:ext uri="{FF2B5EF4-FFF2-40B4-BE49-F238E27FC236}">
                          <a16:creationId xmlns:a16="http://schemas.microsoft.com/office/drawing/2014/main" id="{B99F2786-7678-1F39-8C06-20521D2137BB}"/>
                        </a:ext>
                      </a:extLst>
                    </p:cNvPr>
                    <p:cNvSpPr txBox="1"/>
                    <p:nvPr/>
                  </p:nvSpPr>
                  <p:spPr>
                    <a:xfrm>
                      <a:off x="30052851" y="13644765"/>
                      <a:ext cx="1253548" cy="492443"/>
                    </a:xfrm>
                    <a:prstGeom prst="rect">
                      <a:avLst/>
                    </a:prstGeom>
                    <a:noFill/>
                  </p:spPr>
                  <p:txBody>
                    <a:bodyPr wrap="none" lIns="0" tIns="0" rIns="0" bIns="0" rtlCol="0">
                      <a:spAutoFit/>
                    </a:bodyPr>
                    <a:lstStyle/>
                    <a:p>
                      <a:r>
                        <a:rPr lang="en-US" sz="3200" dirty="0">
                          <a:solidFill>
                            <a:schemeClr val="tx1">
                              <a:lumMod val="50000"/>
                            </a:schemeClr>
                          </a:solidFill>
                        </a:rPr>
                        <a:t>Accept</a:t>
                      </a:r>
                    </a:p>
                  </p:txBody>
                </p:sp>
                <p:sp>
                  <p:nvSpPr>
                    <p:cNvPr id="236" name="Rectangle 235">
                      <a:extLst>
                        <a:ext uri="{FF2B5EF4-FFF2-40B4-BE49-F238E27FC236}">
                          <a16:creationId xmlns:a16="http://schemas.microsoft.com/office/drawing/2014/main" id="{6E19F066-7183-23CC-9739-3E6C303750CF}"/>
                        </a:ext>
                      </a:extLst>
                    </p:cNvPr>
                    <p:cNvSpPr/>
                    <p:nvPr/>
                  </p:nvSpPr>
                  <p:spPr>
                    <a:xfrm>
                      <a:off x="29678691" y="13769214"/>
                      <a:ext cx="274320" cy="274320"/>
                    </a:xfrm>
                    <a:prstGeom prst="rect">
                      <a:avLst/>
                    </a:prstGeom>
                    <a:solidFill>
                      <a:srgbClr val="9DC5E9"/>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grpSp>
          <p:nvGrpSpPr>
            <p:cNvPr id="241" name="Group 240">
              <a:extLst>
                <a:ext uri="{FF2B5EF4-FFF2-40B4-BE49-F238E27FC236}">
                  <a16:creationId xmlns:a16="http://schemas.microsoft.com/office/drawing/2014/main" id="{33647C43-B478-FA06-17EB-B223B0EDE499}"/>
                </a:ext>
              </a:extLst>
            </p:cNvPr>
            <p:cNvGrpSpPr/>
            <p:nvPr/>
          </p:nvGrpSpPr>
          <p:grpSpPr>
            <a:xfrm>
              <a:off x="1499590" y="36035595"/>
              <a:ext cx="621638" cy="731520"/>
              <a:chOff x="26064332" y="11736004"/>
              <a:chExt cx="616701" cy="731520"/>
            </a:xfrm>
          </p:grpSpPr>
          <p:sp>
            <p:nvSpPr>
              <p:cNvPr id="242" name="Oval 200">
                <a:extLst>
                  <a:ext uri="{FF2B5EF4-FFF2-40B4-BE49-F238E27FC236}">
                    <a16:creationId xmlns:a16="http://schemas.microsoft.com/office/drawing/2014/main" id="{F0501C04-1FEF-3BF2-9470-497CDC4FD067}"/>
                  </a:ext>
                </a:extLst>
              </p:cNvPr>
              <p:cNvSpPr/>
              <p:nvPr/>
            </p:nvSpPr>
            <p:spPr>
              <a:xfrm>
                <a:off x="26112350" y="12015189"/>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3" name="Content Placeholder 92">
                <a:extLst>
                  <a:ext uri="{FF2B5EF4-FFF2-40B4-BE49-F238E27FC236}">
                    <a16:creationId xmlns:a16="http://schemas.microsoft.com/office/drawing/2014/main" id="{04FFA162-DCAB-F832-40FF-6B22C93A5244}"/>
                  </a:ext>
                </a:extLst>
              </p:cNvPr>
              <p:cNvGrpSpPr>
                <a:grpSpLocks noChangeAspect="1"/>
              </p:cNvGrpSpPr>
              <p:nvPr/>
            </p:nvGrpSpPr>
            <p:grpSpPr>
              <a:xfrm>
                <a:off x="26064332" y="11736004"/>
                <a:ext cx="616701" cy="731520"/>
                <a:chOff x="2026030" y="12980555"/>
                <a:chExt cx="539841" cy="640350"/>
              </a:xfrm>
              <a:solidFill>
                <a:srgbClr val="000000"/>
              </a:solidFill>
            </p:grpSpPr>
            <p:sp>
              <p:nvSpPr>
                <p:cNvPr id="246" name="Freeform: Shape 245">
                  <a:extLst>
                    <a:ext uri="{FF2B5EF4-FFF2-40B4-BE49-F238E27FC236}">
                      <a16:creationId xmlns:a16="http://schemas.microsoft.com/office/drawing/2014/main" id="{5D7C708B-355F-BBE3-A67D-9B65EA61EF0C}"/>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98192D38-1E70-A2FC-8B7E-036B7D2C1B8E}"/>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605B8382-3CA8-E4D8-2609-EFCE8595387F}"/>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dirty="0"/>
                </a:p>
              </p:txBody>
            </p:sp>
          </p:grpSp>
          <p:sp>
            <p:nvSpPr>
              <p:cNvPr id="244" name="Rectangle 243">
                <a:extLst>
                  <a:ext uri="{FF2B5EF4-FFF2-40B4-BE49-F238E27FC236}">
                    <a16:creationId xmlns:a16="http://schemas.microsoft.com/office/drawing/2014/main" id="{ECC3FF6E-9563-D673-D5E3-69F1760E49E6}"/>
                  </a:ext>
                </a:extLst>
              </p:cNvPr>
              <p:cNvSpPr/>
              <p:nvPr/>
            </p:nvSpPr>
            <p:spPr>
              <a:xfrm rot="18900000">
                <a:off x="26239831"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5" name="Rectangle 244">
                <a:extLst>
                  <a:ext uri="{FF2B5EF4-FFF2-40B4-BE49-F238E27FC236}">
                    <a16:creationId xmlns:a16="http://schemas.microsoft.com/office/drawing/2014/main" id="{0C6C2BD9-AA1F-E28C-89D7-B65962B5E5C0}"/>
                  </a:ext>
                </a:extLst>
              </p:cNvPr>
              <p:cNvSpPr/>
              <p:nvPr/>
            </p:nvSpPr>
            <p:spPr>
              <a:xfrm rot="2700000" flipH="1">
                <a:off x="26239833"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42" name="Rectangle 641">
              <a:extLst>
                <a:ext uri="{FF2B5EF4-FFF2-40B4-BE49-F238E27FC236}">
                  <a16:creationId xmlns:a16="http://schemas.microsoft.com/office/drawing/2014/main" id="{699E732A-2E5A-BE9A-971D-132F49FA5420}"/>
                </a:ext>
              </a:extLst>
            </p:cNvPr>
            <p:cNvSpPr/>
            <p:nvPr/>
          </p:nvSpPr>
          <p:spPr>
            <a:xfrm>
              <a:off x="2824769" y="37581671"/>
              <a:ext cx="2390589" cy="2002667"/>
            </a:xfrm>
            <a:prstGeom prst="rect">
              <a:avLst/>
            </a:prstGeom>
            <a:solidFill>
              <a:srgbClr val="FFFFFF">
                <a:alpha val="30196"/>
              </a:srgbClr>
            </a:solidFill>
            <a:ln w="190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40" name="Oval 239">
              <a:extLst>
                <a:ext uri="{FF2B5EF4-FFF2-40B4-BE49-F238E27FC236}">
                  <a16:creationId xmlns:a16="http://schemas.microsoft.com/office/drawing/2014/main" id="{165BF723-B258-CA76-5D7C-E30629D241E1}"/>
                </a:ext>
              </a:extLst>
            </p:cNvPr>
            <p:cNvSpPr/>
            <p:nvPr/>
          </p:nvSpPr>
          <p:spPr>
            <a:xfrm>
              <a:off x="3228919" y="38046823"/>
              <a:ext cx="182880" cy="18288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9" name="Group 248">
              <a:extLst>
                <a:ext uri="{FF2B5EF4-FFF2-40B4-BE49-F238E27FC236}">
                  <a16:creationId xmlns:a16="http://schemas.microsoft.com/office/drawing/2014/main" id="{7749EAA5-432A-4513-6C38-D68CE13675E0}"/>
                </a:ext>
              </a:extLst>
            </p:cNvPr>
            <p:cNvGrpSpPr>
              <a:grpSpLocks noChangeAspect="1"/>
            </p:cNvGrpSpPr>
            <p:nvPr/>
          </p:nvGrpSpPr>
          <p:grpSpPr>
            <a:xfrm>
              <a:off x="3396315" y="37910603"/>
              <a:ext cx="619494" cy="731520"/>
              <a:chOff x="25352863" y="11746075"/>
              <a:chExt cx="616701" cy="731520"/>
            </a:xfrm>
          </p:grpSpPr>
          <p:sp>
            <p:nvSpPr>
              <p:cNvPr id="250" name="Oval 200">
                <a:extLst>
                  <a:ext uri="{FF2B5EF4-FFF2-40B4-BE49-F238E27FC236}">
                    <a16:creationId xmlns:a16="http://schemas.microsoft.com/office/drawing/2014/main" id="{DBA4510F-578F-18BF-6A7E-1D07051461FD}"/>
                  </a:ext>
                </a:extLst>
              </p:cNvPr>
              <p:cNvSpPr/>
              <p:nvPr/>
            </p:nvSpPr>
            <p:spPr>
              <a:xfrm>
                <a:off x="25400881" y="12025260"/>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1" name="Content Placeholder 92">
                <a:extLst>
                  <a:ext uri="{FF2B5EF4-FFF2-40B4-BE49-F238E27FC236}">
                    <a16:creationId xmlns:a16="http://schemas.microsoft.com/office/drawing/2014/main" id="{59A017F3-7FC5-BEC3-7799-3F44816DA92B}"/>
                  </a:ext>
                </a:extLst>
              </p:cNvPr>
              <p:cNvGrpSpPr>
                <a:grpSpLocks noChangeAspect="1"/>
              </p:cNvGrpSpPr>
              <p:nvPr/>
            </p:nvGrpSpPr>
            <p:grpSpPr>
              <a:xfrm>
                <a:off x="25352863" y="11746075"/>
                <a:ext cx="616701" cy="731520"/>
                <a:chOff x="2026030" y="12980555"/>
                <a:chExt cx="539841" cy="640350"/>
              </a:xfrm>
              <a:solidFill>
                <a:srgbClr val="000000"/>
              </a:solidFill>
            </p:grpSpPr>
            <p:sp>
              <p:nvSpPr>
                <p:cNvPr id="255" name="Freeform: Shape 254">
                  <a:extLst>
                    <a:ext uri="{FF2B5EF4-FFF2-40B4-BE49-F238E27FC236}">
                      <a16:creationId xmlns:a16="http://schemas.microsoft.com/office/drawing/2014/main" id="{1C52693D-A092-9908-8731-D72426D514C0}"/>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CD4D09FB-CB27-80E4-766B-6E9106038EF3}"/>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D06E3FD8-EC9F-D01A-44ED-52197938C33C}"/>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dirty="0"/>
                </a:p>
              </p:txBody>
            </p:sp>
          </p:grpSp>
          <p:grpSp>
            <p:nvGrpSpPr>
              <p:cNvPr id="252" name="Group 251">
                <a:extLst>
                  <a:ext uri="{FF2B5EF4-FFF2-40B4-BE49-F238E27FC236}">
                    <a16:creationId xmlns:a16="http://schemas.microsoft.com/office/drawing/2014/main" id="{F3FF4459-D117-85A5-7F55-E59BFBE5E05A}"/>
                  </a:ext>
                </a:extLst>
              </p:cNvPr>
              <p:cNvGrpSpPr/>
              <p:nvPr/>
            </p:nvGrpSpPr>
            <p:grpSpPr>
              <a:xfrm>
                <a:off x="25541739" y="12192614"/>
                <a:ext cx="273002" cy="167446"/>
                <a:chOff x="25541739" y="12192614"/>
                <a:chExt cx="273002" cy="167446"/>
              </a:xfrm>
            </p:grpSpPr>
            <p:sp>
              <p:nvSpPr>
                <p:cNvPr id="253" name="Rectangle 252">
                  <a:extLst>
                    <a:ext uri="{FF2B5EF4-FFF2-40B4-BE49-F238E27FC236}">
                      <a16:creationId xmlns:a16="http://schemas.microsoft.com/office/drawing/2014/main" id="{A305587B-7972-BD5E-14D4-C40E4E402F04}"/>
                    </a:ext>
                  </a:extLst>
                </p:cNvPr>
                <p:cNvSpPr/>
                <p:nvPr/>
              </p:nvSpPr>
              <p:spPr>
                <a:xfrm rot="18900000">
                  <a:off x="25543238" y="12193585"/>
                  <a:ext cx="271503"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4" name="Rectangle 253">
                  <a:extLst>
                    <a:ext uri="{FF2B5EF4-FFF2-40B4-BE49-F238E27FC236}">
                      <a16:creationId xmlns:a16="http://schemas.microsoft.com/office/drawing/2014/main" id="{3FC8301D-04F4-21D2-1E1B-429D9EC11533}"/>
                    </a:ext>
                  </a:extLst>
                </p:cNvPr>
                <p:cNvSpPr/>
                <p:nvPr/>
              </p:nvSpPr>
              <p:spPr>
                <a:xfrm rot="2700000" flipH="1">
                  <a:off x="25503736" y="12230617"/>
                  <a:ext cx="167446"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cxnSp>
          <p:nvCxnSpPr>
            <p:cNvPr id="239" name="Straight Arrow Connector 238">
              <a:extLst>
                <a:ext uri="{FF2B5EF4-FFF2-40B4-BE49-F238E27FC236}">
                  <a16:creationId xmlns:a16="http://schemas.microsoft.com/office/drawing/2014/main" id="{349C5EC9-F838-5394-3373-BA688AE3BFB7}"/>
                </a:ext>
              </a:extLst>
            </p:cNvPr>
            <p:cNvCxnSpPr>
              <a:cxnSpLocks/>
              <a:stCxn id="646" idx="5"/>
              <a:endCxn id="240" idx="1"/>
            </p:cNvCxnSpPr>
            <p:nvPr/>
          </p:nvCxnSpPr>
          <p:spPr>
            <a:xfrm>
              <a:off x="2210443" y="36945075"/>
              <a:ext cx="1045258" cy="1128530"/>
            </a:xfrm>
            <a:prstGeom prst="straightConnector1">
              <a:avLst/>
            </a:prstGeom>
            <a:ln w="57150">
              <a:solidFill>
                <a:srgbClr val="000000"/>
              </a:solidFill>
              <a:prstDash val="sysDash"/>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44" name="TextBox 643">
                  <a:extLst>
                    <a:ext uri="{FF2B5EF4-FFF2-40B4-BE49-F238E27FC236}">
                      <a16:creationId xmlns:a16="http://schemas.microsoft.com/office/drawing/2014/main" id="{B9C40A5A-E012-1692-7D7C-09DB87F0DF75}"/>
                    </a:ext>
                  </a:extLst>
                </p:cNvPr>
                <p:cNvSpPr txBox="1"/>
                <p:nvPr/>
              </p:nvSpPr>
              <p:spPr>
                <a:xfrm>
                  <a:off x="4718739" y="37556015"/>
                  <a:ext cx="424873"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3600" b="1" i="1" smtClean="0">
                            <a:solidFill>
                              <a:srgbClr val="000000"/>
                            </a:solidFill>
                            <a:latin typeface="Cambria Math" panose="02040503050406030204" pitchFamily="18" charset="0"/>
                          </a:rPr>
                          <m:t>𝑹</m:t>
                        </m:r>
                      </m:oMath>
                    </m:oMathPara>
                  </a14:m>
                  <a:endParaRPr lang="en-US" sz="3600" b="1" dirty="0">
                    <a:solidFill>
                      <a:srgbClr val="000000"/>
                    </a:solidFill>
                  </a:endParaRPr>
                </a:p>
              </p:txBody>
            </p:sp>
          </mc:Choice>
          <mc:Fallback xmlns="">
            <p:sp>
              <p:nvSpPr>
                <p:cNvPr id="644" name="TextBox 643">
                  <a:extLst>
                    <a:ext uri="{FF2B5EF4-FFF2-40B4-BE49-F238E27FC236}">
                      <a16:creationId xmlns:a16="http://schemas.microsoft.com/office/drawing/2014/main" id="{B9C40A5A-E012-1692-7D7C-09DB87F0DF75}"/>
                    </a:ext>
                  </a:extLst>
                </p:cNvPr>
                <p:cNvSpPr txBox="1">
                  <a:spLocks noRot="1" noChangeAspect="1" noMove="1" noResize="1" noEditPoints="1" noAdjustHandles="1" noChangeArrowheads="1" noChangeShapeType="1" noTextEdit="1"/>
                </p:cNvSpPr>
                <p:nvPr/>
              </p:nvSpPr>
              <p:spPr>
                <a:xfrm>
                  <a:off x="4718739" y="37556015"/>
                  <a:ext cx="424873" cy="646331"/>
                </a:xfrm>
                <a:prstGeom prst="rect">
                  <a:avLst/>
                </a:prstGeom>
                <a:blipFill>
                  <a:blip r:embed="rId10"/>
                  <a:stretch>
                    <a:fillRect/>
                  </a:stretch>
                </a:blipFill>
              </p:spPr>
              <p:txBody>
                <a:bodyPr/>
                <a:lstStyle/>
                <a:p>
                  <a:r>
                    <a:rPr lang="en-US">
                      <a:noFill/>
                    </a:rPr>
                    <a:t> </a:t>
                  </a:r>
                </a:p>
              </p:txBody>
            </p:sp>
          </mc:Fallback>
        </mc:AlternateContent>
        <p:sp>
          <p:nvSpPr>
            <p:cNvPr id="646" name="Oval 645">
              <a:extLst>
                <a:ext uri="{FF2B5EF4-FFF2-40B4-BE49-F238E27FC236}">
                  <a16:creationId xmlns:a16="http://schemas.microsoft.com/office/drawing/2014/main" id="{D664B6DF-7103-5A82-B1B6-BFD07549F1F8}"/>
                </a:ext>
              </a:extLst>
            </p:cNvPr>
            <p:cNvSpPr/>
            <p:nvPr/>
          </p:nvSpPr>
          <p:spPr>
            <a:xfrm>
              <a:off x="2054345" y="36788977"/>
              <a:ext cx="182880" cy="182880"/>
            </a:xfrm>
            <a:prstGeom prst="ellips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3" name="Group 32">
            <a:extLst>
              <a:ext uri="{FF2B5EF4-FFF2-40B4-BE49-F238E27FC236}">
                <a16:creationId xmlns:a16="http://schemas.microsoft.com/office/drawing/2014/main" id="{6D8912DA-BADB-9CB7-B6EF-86267FE7B5EE}"/>
              </a:ext>
            </a:extLst>
          </p:cNvPr>
          <p:cNvGrpSpPr/>
          <p:nvPr/>
        </p:nvGrpSpPr>
        <p:grpSpPr>
          <a:xfrm>
            <a:off x="1620425" y="35718794"/>
            <a:ext cx="8547741" cy="2498180"/>
            <a:chOff x="5693082" y="36883886"/>
            <a:chExt cx="8547741" cy="2498180"/>
          </a:xfrm>
        </p:grpSpPr>
        <mc:AlternateContent xmlns:mc="http://schemas.openxmlformats.org/markup-compatibility/2006" xmlns:a14="http://schemas.microsoft.com/office/drawing/2010/main">
          <mc:Choice Requires="a14">
            <p:sp>
              <p:nvSpPr>
                <p:cNvPr id="715" name="TextBox 714">
                  <a:extLst>
                    <a:ext uri="{FF2B5EF4-FFF2-40B4-BE49-F238E27FC236}">
                      <a16:creationId xmlns:a16="http://schemas.microsoft.com/office/drawing/2014/main" id="{C62E8686-1FD0-5319-AC3C-9788DA0F7EFA}"/>
                    </a:ext>
                  </a:extLst>
                </p:cNvPr>
                <p:cNvSpPr txBox="1"/>
                <p:nvPr/>
              </p:nvSpPr>
              <p:spPr>
                <a:xfrm>
                  <a:off x="5693082" y="37603315"/>
                  <a:ext cx="963779" cy="58477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3200" b="0" i="1" dirty="0" smtClean="0">
                            <a:solidFill>
                              <a:srgbClr val="000000"/>
                            </a:solidFill>
                            <a:latin typeface="Cambria Math" panose="02040503050406030204" pitchFamily="18" charset="0"/>
                          </a:rPr>
                          <m:t>𝑅</m:t>
                        </m:r>
                      </m:oMath>
                    </m:oMathPara>
                  </a14:m>
                  <a:endParaRPr lang="en-US" sz="3200" dirty="0"/>
                </a:p>
              </p:txBody>
            </p:sp>
          </mc:Choice>
          <mc:Fallback xmlns="">
            <p:sp>
              <p:nvSpPr>
                <p:cNvPr id="715" name="TextBox 714">
                  <a:extLst>
                    <a:ext uri="{FF2B5EF4-FFF2-40B4-BE49-F238E27FC236}">
                      <a16:creationId xmlns:a16="http://schemas.microsoft.com/office/drawing/2014/main" id="{C62E8686-1FD0-5319-AC3C-9788DA0F7EFA}"/>
                    </a:ext>
                  </a:extLst>
                </p:cNvPr>
                <p:cNvSpPr txBox="1">
                  <a:spLocks noRot="1" noChangeAspect="1" noMove="1" noResize="1" noEditPoints="1" noAdjustHandles="1" noChangeArrowheads="1" noChangeShapeType="1" noTextEdit="1"/>
                </p:cNvSpPr>
                <p:nvPr/>
              </p:nvSpPr>
              <p:spPr>
                <a:xfrm>
                  <a:off x="5693082" y="37603315"/>
                  <a:ext cx="963779" cy="584775"/>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18" name="TextBox 317">
                  <a:extLst>
                    <a:ext uri="{FF2B5EF4-FFF2-40B4-BE49-F238E27FC236}">
                      <a16:creationId xmlns:a16="http://schemas.microsoft.com/office/drawing/2014/main" id="{9E1AA4DD-622C-A704-CE0E-D98FD66C4FE1}"/>
                    </a:ext>
                  </a:extLst>
                </p:cNvPr>
                <p:cNvSpPr txBox="1"/>
                <p:nvPr/>
              </p:nvSpPr>
              <p:spPr>
                <a:xfrm>
                  <a:off x="6158988" y="37283269"/>
                  <a:ext cx="5070751" cy="119083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3200" b="0" i="1" dirty="0" smtClean="0">
                            <a:solidFill>
                              <a:srgbClr val="000000"/>
                            </a:solidFill>
                            <a:latin typeface="Cambria Math" panose="02040503050406030204" pitchFamily="18" charset="0"/>
                          </a:rPr>
                          <m:t>=</m:t>
                        </m:r>
                        <m:d>
                          <m:dPr>
                            <m:begChr m:val="{"/>
                            <m:endChr m:val=""/>
                            <m:ctrlPr>
                              <a:rPr lang="en-US" sz="3200" i="1" dirty="0">
                                <a:solidFill>
                                  <a:srgbClr val="000000"/>
                                </a:solidFill>
                                <a:latin typeface="Cambria Math" panose="02040503050406030204" pitchFamily="18" charset="0"/>
                              </a:rPr>
                            </m:ctrlPr>
                          </m:dPr>
                          <m:e>
                            <m:eqArr>
                              <m:eqArrPr>
                                <m:ctrlPr>
                                  <a:rPr lang="en-US" sz="3200" i="1" dirty="0">
                                    <a:solidFill>
                                      <a:srgbClr val="000000"/>
                                    </a:solidFill>
                                    <a:latin typeface="Cambria Math" panose="02040503050406030204" pitchFamily="18" charset="0"/>
                                  </a:rPr>
                                </m:ctrlPr>
                              </m:eqArrPr>
                              <m:e>
                                <m:r>
                                  <a:rPr lang="en-US" sz="3200" b="0" i="1" dirty="0" smtClean="0">
                                    <a:solidFill>
                                      <a:schemeClr val="accent1"/>
                                    </a:solidFill>
                                    <a:latin typeface="Cambria Math" panose="02040503050406030204" pitchFamily="18" charset="0"/>
                                  </a:rPr>
                                  <m:t>4400</m:t>
                                </m:r>
                                <m:r>
                                  <a:rPr lang="en-US" sz="3200" b="0" i="1" dirty="0" smtClean="0">
                                    <a:solidFill>
                                      <a:srgbClr val="000000"/>
                                    </a:solidFill>
                                    <a:latin typeface="Cambria Math" panose="02040503050406030204" pitchFamily="18" charset="0"/>
                                  </a:rPr>
                                  <m:t>  1000  </m:t>
                                </m:r>
                                <m:r>
                                  <a:rPr lang="en-US" sz="3200" b="0" i="1" dirty="0" smtClean="0">
                                    <a:solidFill>
                                      <a:schemeClr val="accent1"/>
                                    </a:solidFill>
                                    <a:latin typeface="Cambria Math" panose="02040503050406030204" pitchFamily="18" charset="0"/>
                                  </a:rPr>
                                  <m:t>8100</m:t>
                                </m:r>
                                <m:r>
                                  <a:rPr lang="en-US" sz="3200" b="0" i="1" dirty="0" smtClean="0">
                                    <a:solidFill>
                                      <a:srgbClr val="000000"/>
                                    </a:solidFill>
                                    <a:latin typeface="Cambria Math" panose="02040503050406030204" pitchFamily="18" charset="0"/>
                                  </a:rPr>
                                  <m:t>  775</m:t>
                                </m:r>
                              </m:e>
                              <m:e>
                                <m:r>
                                  <a:rPr lang="en-US" sz="3200" b="0" i="1" dirty="0" smtClean="0">
                                    <a:solidFill>
                                      <a:schemeClr val="accent1"/>
                                    </a:solidFill>
                                    <a:latin typeface="Cambria Math" panose="02040503050406030204" pitchFamily="18" charset="0"/>
                                  </a:rPr>
                                  <m:t>4750</m:t>
                                </m:r>
                                <m:r>
                                  <a:rPr lang="en-US" sz="3200" b="0" i="1" dirty="0" smtClean="0">
                                    <a:solidFill>
                                      <a:srgbClr val="000000"/>
                                    </a:solidFill>
                                    <a:latin typeface="Cambria Math" panose="02040503050406030204" pitchFamily="18" charset="0"/>
                                  </a:rPr>
                                  <m:t>  1625  </m:t>
                                </m:r>
                                <m:r>
                                  <a:rPr lang="en-US" sz="3200" b="0" i="1" dirty="0" smtClean="0">
                                    <a:solidFill>
                                      <a:schemeClr val="accent1"/>
                                    </a:solidFill>
                                    <a:latin typeface="Cambria Math" panose="02040503050406030204" pitchFamily="18" charset="0"/>
                                  </a:rPr>
                                  <m:t>8600</m:t>
                                </m:r>
                                <m:r>
                                  <a:rPr lang="en-US" sz="3200" b="0" i="1" dirty="0" smtClean="0">
                                    <a:solidFill>
                                      <a:srgbClr val="000000"/>
                                    </a:solidFill>
                                    <a:latin typeface="Cambria Math" panose="02040503050406030204" pitchFamily="18" charset="0"/>
                                  </a:rPr>
                                  <m:t>   925</m:t>
                                </m:r>
                              </m:e>
                            </m:eqArr>
                          </m:e>
                        </m:d>
                      </m:oMath>
                    </m:oMathPara>
                  </a14:m>
                  <a:endParaRPr lang="en-US" sz="3200" dirty="0">
                    <a:solidFill>
                      <a:srgbClr val="000000"/>
                    </a:solidFill>
                  </a:endParaRPr>
                </a:p>
              </p:txBody>
            </p:sp>
          </mc:Choice>
          <mc:Fallback xmlns="">
            <p:sp>
              <p:nvSpPr>
                <p:cNvPr id="318" name="TextBox 317">
                  <a:extLst>
                    <a:ext uri="{FF2B5EF4-FFF2-40B4-BE49-F238E27FC236}">
                      <a16:creationId xmlns:a16="http://schemas.microsoft.com/office/drawing/2014/main" id="{9E1AA4DD-622C-A704-CE0E-D98FD66C4FE1}"/>
                    </a:ext>
                  </a:extLst>
                </p:cNvPr>
                <p:cNvSpPr txBox="1">
                  <a:spLocks noRot="1" noChangeAspect="1" noMove="1" noResize="1" noEditPoints="1" noAdjustHandles="1" noChangeArrowheads="1" noChangeShapeType="1" noTextEdit="1"/>
                </p:cNvSpPr>
                <p:nvPr/>
              </p:nvSpPr>
              <p:spPr>
                <a:xfrm>
                  <a:off x="6158988" y="37283269"/>
                  <a:ext cx="5070751" cy="1190839"/>
                </a:xfrm>
                <a:prstGeom prst="rect">
                  <a:avLst/>
                </a:prstGeom>
                <a:blipFill>
                  <a:blip r:embed="rId12"/>
                  <a:stretch>
                    <a:fillRect/>
                  </a:stretch>
                </a:blipFill>
              </p:spPr>
              <p:txBody>
                <a:bodyPr/>
                <a:lstStyle/>
                <a:p>
                  <a:r>
                    <a:rPr lang="en-US">
                      <a:noFill/>
                    </a:rPr>
                    <a:t> </a:t>
                  </a:r>
                </a:p>
              </p:txBody>
            </p:sp>
          </mc:Fallback>
        </mc:AlternateContent>
        <p:sp>
          <p:nvSpPr>
            <p:cNvPr id="319" name="TextBox 318">
              <a:extLst>
                <a:ext uri="{FF2B5EF4-FFF2-40B4-BE49-F238E27FC236}">
                  <a16:creationId xmlns:a16="http://schemas.microsoft.com/office/drawing/2014/main" id="{6BE2D08A-85CB-632D-76F5-961076FE236F}"/>
                </a:ext>
              </a:extLst>
            </p:cNvPr>
            <p:cNvSpPr txBox="1"/>
            <p:nvPr/>
          </p:nvSpPr>
          <p:spPr>
            <a:xfrm>
              <a:off x="6705709" y="36883886"/>
              <a:ext cx="1343316" cy="492443"/>
            </a:xfrm>
            <a:prstGeom prst="rect">
              <a:avLst/>
            </a:prstGeom>
            <a:noFill/>
          </p:spPr>
          <p:txBody>
            <a:bodyPr wrap="none" lIns="0" tIns="0" rIns="0" bIns="0">
              <a:spAutoFit/>
            </a:bodyPr>
            <a:lstStyle/>
            <a:p>
              <a:r>
                <a:rPr lang="en-US" sz="3200" dirty="0">
                  <a:solidFill>
                    <a:srgbClr val="000000"/>
                  </a:solidFill>
                </a:rPr>
                <a:t>Income</a:t>
              </a:r>
            </a:p>
          </p:txBody>
        </p:sp>
        <p:sp>
          <p:nvSpPr>
            <p:cNvPr id="704" name="TextBox 703">
              <a:extLst>
                <a:ext uri="{FF2B5EF4-FFF2-40B4-BE49-F238E27FC236}">
                  <a16:creationId xmlns:a16="http://schemas.microsoft.com/office/drawing/2014/main" id="{648843A7-212C-F8C0-0864-34941386FF4F}"/>
                </a:ext>
              </a:extLst>
            </p:cNvPr>
            <p:cNvSpPr txBox="1"/>
            <p:nvPr/>
          </p:nvSpPr>
          <p:spPr>
            <a:xfrm>
              <a:off x="8188513" y="36883886"/>
              <a:ext cx="865622" cy="492443"/>
            </a:xfrm>
            <a:prstGeom prst="rect">
              <a:avLst/>
            </a:prstGeom>
            <a:noFill/>
          </p:spPr>
          <p:txBody>
            <a:bodyPr wrap="none" lIns="0" tIns="0" rIns="0" bIns="0">
              <a:spAutoFit/>
            </a:bodyPr>
            <a:lstStyle/>
            <a:p>
              <a:r>
                <a:rPr lang="en-US" sz="3200" dirty="0">
                  <a:solidFill>
                    <a:srgbClr val="000000"/>
                  </a:solidFill>
                </a:rPr>
                <a:t>Rent</a:t>
              </a:r>
            </a:p>
          </p:txBody>
        </p:sp>
        <p:sp>
          <p:nvSpPr>
            <p:cNvPr id="705" name="TextBox 704">
              <a:extLst>
                <a:ext uri="{FF2B5EF4-FFF2-40B4-BE49-F238E27FC236}">
                  <a16:creationId xmlns:a16="http://schemas.microsoft.com/office/drawing/2014/main" id="{B23A04FB-8F27-A742-72ED-E73EB20D5771}"/>
                </a:ext>
              </a:extLst>
            </p:cNvPr>
            <p:cNvSpPr txBox="1"/>
            <p:nvPr/>
          </p:nvSpPr>
          <p:spPr>
            <a:xfrm>
              <a:off x="9265876" y="36883886"/>
              <a:ext cx="790281" cy="492443"/>
            </a:xfrm>
            <a:prstGeom prst="rect">
              <a:avLst/>
            </a:prstGeom>
            <a:noFill/>
          </p:spPr>
          <p:txBody>
            <a:bodyPr wrap="none" lIns="0" tIns="0" rIns="0" bIns="0">
              <a:spAutoFit/>
            </a:bodyPr>
            <a:lstStyle/>
            <a:p>
              <a:r>
                <a:rPr lang="en-US" sz="3200" dirty="0">
                  <a:solidFill>
                    <a:srgbClr val="000000"/>
                  </a:solidFill>
                </a:rPr>
                <a:t>Sav.</a:t>
              </a:r>
            </a:p>
          </p:txBody>
        </p:sp>
        <p:sp>
          <p:nvSpPr>
            <p:cNvPr id="706" name="TextBox 705">
              <a:extLst>
                <a:ext uri="{FF2B5EF4-FFF2-40B4-BE49-F238E27FC236}">
                  <a16:creationId xmlns:a16="http://schemas.microsoft.com/office/drawing/2014/main" id="{02DE7437-599B-1E77-90A5-92D49C5C745C}"/>
                </a:ext>
              </a:extLst>
            </p:cNvPr>
            <p:cNvSpPr txBox="1"/>
            <p:nvPr/>
          </p:nvSpPr>
          <p:spPr>
            <a:xfrm>
              <a:off x="10234242" y="36883886"/>
              <a:ext cx="865622" cy="492443"/>
            </a:xfrm>
            <a:prstGeom prst="rect">
              <a:avLst/>
            </a:prstGeom>
            <a:noFill/>
          </p:spPr>
          <p:txBody>
            <a:bodyPr wrap="none" lIns="0" tIns="0" rIns="0" bIns="0">
              <a:spAutoFit/>
            </a:bodyPr>
            <a:lstStyle/>
            <a:p>
              <a:r>
                <a:rPr lang="en-US" sz="3200" dirty="0">
                  <a:solidFill>
                    <a:srgbClr val="000000"/>
                  </a:solidFill>
                </a:rPr>
                <a:t>Debt</a:t>
              </a:r>
            </a:p>
          </p:txBody>
        </p:sp>
        <p:sp>
          <p:nvSpPr>
            <p:cNvPr id="707" name="TextBox 706">
              <a:extLst>
                <a:ext uri="{FF2B5EF4-FFF2-40B4-BE49-F238E27FC236}">
                  <a16:creationId xmlns:a16="http://schemas.microsoft.com/office/drawing/2014/main" id="{C086D7BB-1F4B-5E8C-FCE0-2B4582B9CF16}"/>
                </a:ext>
              </a:extLst>
            </p:cNvPr>
            <p:cNvSpPr txBox="1"/>
            <p:nvPr/>
          </p:nvSpPr>
          <p:spPr>
            <a:xfrm>
              <a:off x="11608015" y="37288096"/>
              <a:ext cx="2592609" cy="492443"/>
            </a:xfrm>
            <a:prstGeom prst="rect">
              <a:avLst/>
            </a:prstGeom>
            <a:noFill/>
          </p:spPr>
          <p:txBody>
            <a:bodyPr wrap="square" lIns="91440" tIns="0" rIns="0" bIns="0" rtlCol="0">
              <a:spAutoFit/>
            </a:bodyPr>
            <a:lstStyle/>
            <a:p>
              <a:r>
                <a:rPr lang="en-US" sz="3200" dirty="0">
                  <a:solidFill>
                    <a:srgbClr val="FF7A00"/>
                  </a:solidFill>
                </a:rPr>
                <a:t>lower bounds</a:t>
              </a:r>
            </a:p>
          </p:txBody>
        </p:sp>
        <p:sp>
          <p:nvSpPr>
            <p:cNvPr id="708" name="Left Brace 707">
              <a:extLst>
                <a:ext uri="{FF2B5EF4-FFF2-40B4-BE49-F238E27FC236}">
                  <a16:creationId xmlns:a16="http://schemas.microsoft.com/office/drawing/2014/main" id="{F6CC1514-BFF2-591B-7107-47EFF4097CE1}"/>
                </a:ext>
              </a:extLst>
            </p:cNvPr>
            <p:cNvSpPr/>
            <p:nvPr/>
          </p:nvSpPr>
          <p:spPr>
            <a:xfrm rot="10800000">
              <a:off x="11071240" y="37488990"/>
              <a:ext cx="360005" cy="369332"/>
            </a:xfrm>
            <a:prstGeom prst="leftBrace">
              <a:avLst/>
            </a:prstGeom>
            <a:ln w="28575">
              <a:solidFill>
                <a:srgbClr val="FF7A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dirty="0"/>
            </a:p>
          </p:txBody>
        </p:sp>
        <p:sp>
          <p:nvSpPr>
            <p:cNvPr id="709" name="Left Brace 708">
              <a:extLst>
                <a:ext uri="{FF2B5EF4-FFF2-40B4-BE49-F238E27FC236}">
                  <a16:creationId xmlns:a16="http://schemas.microsoft.com/office/drawing/2014/main" id="{2F019C75-AE06-9E9B-023D-78BE33B89D82}"/>
                </a:ext>
              </a:extLst>
            </p:cNvPr>
            <p:cNvSpPr/>
            <p:nvPr/>
          </p:nvSpPr>
          <p:spPr>
            <a:xfrm rot="10800000">
              <a:off x="11077903" y="37909107"/>
              <a:ext cx="360005" cy="369332"/>
            </a:xfrm>
            <a:prstGeom prst="leftBrace">
              <a:avLst/>
            </a:prstGeom>
            <a:ln w="28575">
              <a:solidFill>
                <a:srgbClr val="FF7A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dirty="0"/>
            </a:p>
          </p:txBody>
        </p:sp>
        <p:cxnSp>
          <p:nvCxnSpPr>
            <p:cNvPr id="710" name="Straight Connector 709">
              <a:extLst>
                <a:ext uri="{FF2B5EF4-FFF2-40B4-BE49-F238E27FC236}">
                  <a16:creationId xmlns:a16="http://schemas.microsoft.com/office/drawing/2014/main" id="{036FCC4E-1733-F039-A99C-62CBC64659C1}"/>
                </a:ext>
              </a:extLst>
            </p:cNvPr>
            <p:cNvCxnSpPr>
              <a:cxnSpLocks/>
              <a:stCxn id="708" idx="1"/>
              <a:endCxn id="707" idx="1"/>
            </p:cNvCxnSpPr>
            <p:nvPr/>
          </p:nvCxnSpPr>
          <p:spPr>
            <a:xfrm flipV="1">
              <a:off x="11431245" y="37534318"/>
              <a:ext cx="176770" cy="139338"/>
            </a:xfrm>
            <a:prstGeom prst="line">
              <a:avLst/>
            </a:prstGeom>
            <a:ln w="28575">
              <a:solidFill>
                <a:srgbClr val="FF7A00"/>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a:extLst>
                <a:ext uri="{FF2B5EF4-FFF2-40B4-BE49-F238E27FC236}">
                  <a16:creationId xmlns:a16="http://schemas.microsoft.com/office/drawing/2014/main" id="{19D4CC1C-1D90-43E6-57AB-969E513EBA7B}"/>
                </a:ext>
              </a:extLst>
            </p:cNvPr>
            <p:cNvCxnSpPr>
              <a:cxnSpLocks/>
              <a:stCxn id="709" idx="1"/>
              <a:endCxn id="716" idx="1"/>
            </p:cNvCxnSpPr>
            <p:nvPr/>
          </p:nvCxnSpPr>
          <p:spPr>
            <a:xfrm>
              <a:off x="11437908" y="38093773"/>
              <a:ext cx="170107" cy="101492"/>
            </a:xfrm>
            <a:prstGeom prst="line">
              <a:avLst/>
            </a:prstGeom>
            <a:ln w="28575">
              <a:solidFill>
                <a:srgbClr val="FF7A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12" name="TextBox 711">
                  <a:extLst>
                    <a:ext uri="{FF2B5EF4-FFF2-40B4-BE49-F238E27FC236}">
                      <a16:creationId xmlns:a16="http://schemas.microsoft.com/office/drawing/2014/main" id="{82A6E127-9625-A386-E15F-BA7A80B5E7D5}"/>
                    </a:ext>
                  </a:extLst>
                </p:cNvPr>
                <p:cNvSpPr txBox="1"/>
                <p:nvPr/>
              </p:nvSpPr>
              <p:spPr>
                <a:xfrm>
                  <a:off x="7656023" y="38797291"/>
                  <a:ext cx="5966482" cy="584775"/>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r>
                          <a:rPr lang="en-US" sz="3200" b="0" i="1" smtClean="0">
                            <a:solidFill>
                              <a:srgbClr val="FF7A00"/>
                            </a:solidFill>
                            <a:latin typeface="Cambria Math" panose="02040503050406030204" pitchFamily="18" charset="0"/>
                          </a:rPr>
                          <m:t>$4,400≤</m:t>
                        </m:r>
                        <m:r>
                          <a:rPr lang="en-US" sz="3200" b="0" i="1" smtClean="0">
                            <a:solidFill>
                              <a:srgbClr val="FF7A00"/>
                            </a:solidFill>
                            <a:latin typeface="Cambria Math" panose="02040503050406030204" pitchFamily="18" charset="0"/>
                          </a:rPr>
                          <m:t>𝑖𝑛𝑐𝑜𝑚𝑒</m:t>
                        </m:r>
                        <m:r>
                          <a:rPr lang="en-US" sz="3200" b="0" i="1" smtClean="0">
                            <a:solidFill>
                              <a:srgbClr val="FF7A00"/>
                            </a:solidFill>
                            <a:latin typeface="Cambria Math" panose="02040503050406030204" pitchFamily="18" charset="0"/>
                          </a:rPr>
                          <m:t>≤$4,750</m:t>
                        </m:r>
                      </m:oMath>
                    </m:oMathPara>
                  </a14:m>
                  <a:endParaRPr lang="en-US" sz="3200" dirty="0">
                    <a:solidFill>
                      <a:srgbClr val="FF7A00"/>
                    </a:solidFill>
                  </a:endParaRPr>
                </a:p>
              </p:txBody>
            </p:sp>
          </mc:Choice>
          <mc:Fallback xmlns="">
            <p:sp>
              <p:nvSpPr>
                <p:cNvPr id="712" name="TextBox 711">
                  <a:extLst>
                    <a:ext uri="{FF2B5EF4-FFF2-40B4-BE49-F238E27FC236}">
                      <a16:creationId xmlns:a16="http://schemas.microsoft.com/office/drawing/2014/main" id="{82A6E127-9625-A386-E15F-BA7A80B5E7D5}"/>
                    </a:ext>
                  </a:extLst>
                </p:cNvPr>
                <p:cNvSpPr txBox="1">
                  <a:spLocks noRot="1" noChangeAspect="1" noMove="1" noResize="1" noEditPoints="1" noAdjustHandles="1" noChangeArrowheads="1" noChangeShapeType="1" noTextEdit="1"/>
                </p:cNvSpPr>
                <p:nvPr/>
              </p:nvSpPr>
              <p:spPr>
                <a:xfrm>
                  <a:off x="7656023" y="38797291"/>
                  <a:ext cx="5966482" cy="584775"/>
                </a:xfrm>
                <a:prstGeom prst="rect">
                  <a:avLst/>
                </a:prstGeom>
                <a:blipFill>
                  <a:blip r:embed="rId13"/>
                  <a:stretch>
                    <a:fillRect/>
                  </a:stretch>
                </a:blipFill>
              </p:spPr>
              <p:txBody>
                <a:bodyPr/>
                <a:lstStyle/>
                <a:p>
                  <a:r>
                    <a:rPr lang="en-US">
                      <a:noFill/>
                    </a:rPr>
                    <a:t> </a:t>
                  </a:r>
                </a:p>
              </p:txBody>
            </p:sp>
          </mc:Fallback>
        </mc:AlternateContent>
        <p:sp>
          <p:nvSpPr>
            <p:cNvPr id="713" name="Left Brace 712">
              <a:extLst>
                <a:ext uri="{FF2B5EF4-FFF2-40B4-BE49-F238E27FC236}">
                  <a16:creationId xmlns:a16="http://schemas.microsoft.com/office/drawing/2014/main" id="{AA524537-55A4-430A-993C-234DAF707211}"/>
                </a:ext>
              </a:extLst>
            </p:cNvPr>
            <p:cNvSpPr/>
            <p:nvPr/>
          </p:nvSpPr>
          <p:spPr>
            <a:xfrm rot="16200000">
              <a:off x="7313584" y="38161983"/>
              <a:ext cx="298782" cy="917666"/>
            </a:xfrm>
            <a:prstGeom prst="leftBrace">
              <a:avLst/>
            </a:prstGeom>
            <a:ln w="28575">
              <a:solidFill>
                <a:srgbClr val="FF7A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dirty="0"/>
            </a:p>
          </p:txBody>
        </p:sp>
        <p:cxnSp>
          <p:nvCxnSpPr>
            <p:cNvPr id="714" name="Straight Connector 713">
              <a:extLst>
                <a:ext uri="{FF2B5EF4-FFF2-40B4-BE49-F238E27FC236}">
                  <a16:creationId xmlns:a16="http://schemas.microsoft.com/office/drawing/2014/main" id="{14409646-9527-330D-044E-4A66789C7445}"/>
                </a:ext>
              </a:extLst>
            </p:cNvPr>
            <p:cNvCxnSpPr>
              <a:cxnSpLocks/>
              <a:stCxn id="713" idx="1"/>
              <a:endCxn id="712" idx="1"/>
            </p:cNvCxnSpPr>
            <p:nvPr/>
          </p:nvCxnSpPr>
          <p:spPr>
            <a:xfrm>
              <a:off x="7462975" y="38770207"/>
              <a:ext cx="193048" cy="319472"/>
            </a:xfrm>
            <a:prstGeom prst="line">
              <a:avLst/>
            </a:prstGeom>
            <a:ln w="28575">
              <a:solidFill>
                <a:srgbClr val="FF7A00"/>
              </a:solidFill>
            </a:ln>
          </p:spPr>
          <p:style>
            <a:lnRef idx="1">
              <a:schemeClr val="accent1"/>
            </a:lnRef>
            <a:fillRef idx="0">
              <a:schemeClr val="accent1"/>
            </a:fillRef>
            <a:effectRef idx="0">
              <a:schemeClr val="accent1"/>
            </a:effectRef>
            <a:fontRef idx="minor">
              <a:schemeClr val="tx1"/>
            </a:fontRef>
          </p:style>
        </p:cxnSp>
        <p:sp>
          <p:nvSpPr>
            <p:cNvPr id="716" name="TextBox 715">
              <a:extLst>
                <a:ext uri="{FF2B5EF4-FFF2-40B4-BE49-F238E27FC236}">
                  <a16:creationId xmlns:a16="http://schemas.microsoft.com/office/drawing/2014/main" id="{68A8BC2E-CD6A-442B-5891-F98AB5039E07}"/>
                </a:ext>
              </a:extLst>
            </p:cNvPr>
            <p:cNvSpPr txBox="1"/>
            <p:nvPr/>
          </p:nvSpPr>
          <p:spPr>
            <a:xfrm>
              <a:off x="11608015" y="37949043"/>
              <a:ext cx="2632808" cy="492443"/>
            </a:xfrm>
            <a:prstGeom prst="rect">
              <a:avLst/>
            </a:prstGeom>
            <a:noFill/>
          </p:spPr>
          <p:txBody>
            <a:bodyPr wrap="square" lIns="91440" tIns="0" rIns="0" bIns="0" rtlCol="0">
              <a:spAutoFit/>
            </a:bodyPr>
            <a:lstStyle/>
            <a:p>
              <a:r>
                <a:rPr lang="en-US" sz="3200" dirty="0">
                  <a:solidFill>
                    <a:srgbClr val="FF7A00"/>
                  </a:solidFill>
                </a:rPr>
                <a:t>upper bounds</a:t>
              </a:r>
            </a:p>
          </p:txBody>
        </p:sp>
      </p:grpSp>
      <p:sp>
        <p:nvSpPr>
          <p:cNvPr id="7" name="TextBox 6">
            <a:extLst>
              <a:ext uri="{FF2B5EF4-FFF2-40B4-BE49-F238E27FC236}">
                <a16:creationId xmlns:a16="http://schemas.microsoft.com/office/drawing/2014/main" id="{D98ACFA2-0DDD-748B-6BEA-7E17042DB436}"/>
              </a:ext>
            </a:extLst>
          </p:cNvPr>
          <p:cNvSpPr txBox="1"/>
          <p:nvPr/>
        </p:nvSpPr>
        <p:spPr>
          <a:xfrm>
            <a:off x="914400" y="7681749"/>
            <a:ext cx="31505994" cy="769441"/>
          </a:xfrm>
          <a:prstGeom prst="rect">
            <a:avLst/>
          </a:prstGeom>
          <a:noFill/>
        </p:spPr>
        <p:txBody>
          <a:bodyPr wrap="square">
            <a:spAutoFit/>
          </a:bodyPr>
          <a:lstStyle/>
          <a:p>
            <a:pPr>
              <a:spcBef>
                <a:spcPts val="1200"/>
              </a:spcBef>
              <a:defRPr/>
            </a:pPr>
            <a:r>
              <a:rPr lang="en-US" altLang="en-US" sz="4400" i="1" dirty="0">
                <a:solidFill>
                  <a:schemeClr val="tx1">
                    <a:lumMod val="95000"/>
                    <a:lumOff val="5000"/>
                  </a:schemeClr>
                </a:solidFill>
                <a:latin typeface="+mn-lt"/>
                <a:ea typeface="Arial" charset="0"/>
              </a:rPr>
              <a:t>Peter M. VanNostrand, Dennis M. Hofmann, Lei Ma, Belisha </a:t>
            </a:r>
            <a:r>
              <a:rPr lang="en-US" altLang="en-US" sz="4400" i="1" dirty="0" err="1">
                <a:solidFill>
                  <a:schemeClr val="tx1">
                    <a:lumMod val="95000"/>
                    <a:lumOff val="5000"/>
                  </a:schemeClr>
                </a:solidFill>
                <a:latin typeface="+mn-lt"/>
                <a:ea typeface="Arial" charset="0"/>
              </a:rPr>
              <a:t>Genin</a:t>
            </a:r>
            <a:r>
              <a:rPr lang="en-US" altLang="en-US" sz="4400" i="1" dirty="0">
                <a:solidFill>
                  <a:schemeClr val="tx1">
                    <a:lumMod val="95000"/>
                    <a:lumOff val="5000"/>
                  </a:schemeClr>
                </a:solidFill>
                <a:latin typeface="+mn-lt"/>
                <a:ea typeface="Arial" charset="0"/>
              </a:rPr>
              <a:t>, Randy Huang, and Elke A. Rundensteiner</a:t>
            </a:r>
          </a:p>
        </p:txBody>
      </p:sp>
      <p:cxnSp>
        <p:nvCxnSpPr>
          <p:cNvPr id="13" name="Straight Connector 12">
            <a:extLst>
              <a:ext uri="{FF2B5EF4-FFF2-40B4-BE49-F238E27FC236}">
                <a16:creationId xmlns:a16="http://schemas.microsoft.com/office/drawing/2014/main" id="{4D97AAAF-343D-0A48-BEEB-E3717891E2F0}"/>
              </a:ext>
            </a:extLst>
          </p:cNvPr>
          <p:cNvCxnSpPr>
            <a:cxnSpLocks/>
          </p:cNvCxnSpPr>
          <p:nvPr/>
        </p:nvCxnSpPr>
        <p:spPr>
          <a:xfrm>
            <a:off x="914400" y="24951716"/>
            <a:ext cx="31089600" cy="0"/>
          </a:xfrm>
          <a:prstGeom prst="line">
            <a:avLst/>
          </a:prstGeom>
          <a:ln w="57150">
            <a:solidFill>
              <a:srgbClr val="000000"/>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1189D5C-AF91-50EB-7123-6087B857A5A5}"/>
              </a:ext>
            </a:extLst>
          </p:cNvPr>
          <p:cNvCxnSpPr>
            <a:cxnSpLocks/>
          </p:cNvCxnSpPr>
          <p:nvPr/>
        </p:nvCxnSpPr>
        <p:spPr>
          <a:xfrm>
            <a:off x="914400" y="17634673"/>
            <a:ext cx="31089600" cy="0"/>
          </a:xfrm>
          <a:prstGeom prst="line">
            <a:avLst/>
          </a:prstGeom>
          <a:ln w="57150">
            <a:solidFill>
              <a:srgbClr val="000000"/>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63" name="Dashed Arrow" descr="Dashed Arrow">
            <a:extLst>
              <a:ext uri="{FF2B5EF4-FFF2-40B4-BE49-F238E27FC236}">
                <a16:creationId xmlns:a16="http://schemas.microsoft.com/office/drawing/2014/main" id="{4AD16B84-7895-FD41-3D62-CF0CB4A5B1E9}"/>
              </a:ext>
            </a:extLst>
          </p:cNvPr>
          <p:cNvSpPr/>
          <p:nvPr/>
        </p:nvSpPr>
        <p:spPr>
          <a:xfrm rot="5917925" flipH="1" flipV="1">
            <a:off x="2258780" y="39628526"/>
            <a:ext cx="2168625" cy="2250471"/>
          </a:xfrm>
          <a:prstGeom prst="arc">
            <a:avLst>
              <a:gd name="adj1" fmla="val 16187521"/>
              <a:gd name="adj2" fmla="val 21104589"/>
            </a:avLst>
          </a:prstGeom>
          <a:ln w="38100">
            <a:solidFill>
              <a:srgbClr val="000000"/>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465" name="TextBox 464">
            <a:extLst>
              <a:ext uri="{FF2B5EF4-FFF2-40B4-BE49-F238E27FC236}">
                <a16:creationId xmlns:a16="http://schemas.microsoft.com/office/drawing/2014/main" id="{48674EE0-C3CE-BA25-BD16-5E539BF5900C}"/>
              </a:ext>
            </a:extLst>
          </p:cNvPr>
          <p:cNvSpPr txBox="1"/>
          <p:nvPr/>
        </p:nvSpPr>
        <p:spPr>
          <a:xfrm>
            <a:off x="3434424" y="39183078"/>
            <a:ext cx="5691834" cy="1066959"/>
          </a:xfrm>
          <a:prstGeom prst="rect">
            <a:avLst/>
          </a:prstGeom>
          <a:noFill/>
        </p:spPr>
        <p:txBody>
          <a:bodyPr wrap="square">
            <a:spAutoFit/>
          </a:bodyPr>
          <a:lstStyle/>
          <a:p>
            <a:pPr>
              <a:lnSpc>
                <a:spcPts val="3800"/>
              </a:lnSpc>
            </a:pPr>
            <a:r>
              <a:rPr lang="en-US" sz="3600" dirty="0">
                <a:solidFill>
                  <a:srgbClr val="000000"/>
                </a:solidFill>
                <a:latin typeface="Segoe UI" panose="020B0502040204020203" pitchFamily="34" charset="0"/>
                <a:cs typeface="Segoe UI" panose="020B0502040204020203" pitchFamily="34" charset="0"/>
              </a:rPr>
              <a:t>Check out our paper for code and more info!</a:t>
            </a:r>
          </a:p>
        </p:txBody>
      </p:sp>
      <p:sp>
        <p:nvSpPr>
          <p:cNvPr id="116" name="TextBox 115">
            <a:extLst>
              <a:ext uri="{FF2B5EF4-FFF2-40B4-BE49-F238E27FC236}">
                <a16:creationId xmlns:a16="http://schemas.microsoft.com/office/drawing/2014/main" id="{87CFE178-40F2-5311-0BF7-FA1B69AF64E3}"/>
              </a:ext>
            </a:extLst>
          </p:cNvPr>
          <p:cNvSpPr txBox="1"/>
          <p:nvPr/>
        </p:nvSpPr>
        <p:spPr>
          <a:xfrm>
            <a:off x="18136511" y="18208651"/>
            <a:ext cx="13829389" cy="1354217"/>
          </a:xfrm>
          <a:prstGeom prst="rect">
            <a:avLst/>
          </a:prstGeom>
          <a:noFill/>
        </p:spPr>
        <p:txBody>
          <a:bodyPr wrap="square" lIns="0" tIns="0" rIns="0" bIns="0">
            <a:spAutoFit/>
          </a:bodyPr>
          <a:lstStyle/>
          <a:p>
            <a:r>
              <a:rPr lang="en-US" sz="4400" b="1" dirty="0">
                <a:solidFill>
                  <a:schemeClr val="tx2"/>
                </a:solidFill>
              </a:rPr>
              <a:t>Challenge 2: </a:t>
            </a:r>
            <a:r>
              <a:rPr lang="en-US" sz="4400" dirty="0"/>
              <a:t>Users can’t match an explanation exactly, leaving their true outcomes unknown</a:t>
            </a:r>
            <a:endParaRPr lang="en-US" sz="4400" i="1" dirty="0"/>
          </a:p>
        </p:txBody>
      </p:sp>
      <p:grpSp>
        <p:nvGrpSpPr>
          <p:cNvPr id="129" name="Group 128">
            <a:extLst>
              <a:ext uri="{FF2B5EF4-FFF2-40B4-BE49-F238E27FC236}">
                <a16:creationId xmlns:a16="http://schemas.microsoft.com/office/drawing/2014/main" id="{F2E59118-8BF1-E55F-CD63-F5A9309AA718}"/>
              </a:ext>
            </a:extLst>
          </p:cNvPr>
          <p:cNvGrpSpPr/>
          <p:nvPr/>
        </p:nvGrpSpPr>
        <p:grpSpPr>
          <a:xfrm>
            <a:off x="19805340" y="20483236"/>
            <a:ext cx="2453145" cy="3013458"/>
            <a:chOff x="19816391" y="17652906"/>
            <a:chExt cx="2877540" cy="3534788"/>
          </a:xfrm>
        </p:grpSpPr>
        <p:grpSp>
          <p:nvGrpSpPr>
            <p:cNvPr id="121" name="Group 120">
              <a:extLst>
                <a:ext uri="{FF2B5EF4-FFF2-40B4-BE49-F238E27FC236}">
                  <a16:creationId xmlns:a16="http://schemas.microsoft.com/office/drawing/2014/main" id="{38A9C016-E18D-8AE0-B567-60CE22B61258}"/>
                </a:ext>
              </a:extLst>
            </p:cNvPr>
            <p:cNvGrpSpPr/>
            <p:nvPr/>
          </p:nvGrpSpPr>
          <p:grpSpPr>
            <a:xfrm>
              <a:off x="20142790" y="19352410"/>
              <a:ext cx="2224742" cy="731520"/>
              <a:chOff x="20832957" y="20283529"/>
              <a:chExt cx="2224742" cy="731520"/>
            </a:xfrm>
          </p:grpSpPr>
          <p:grpSp>
            <p:nvGrpSpPr>
              <p:cNvPr id="192" name="Group 191">
                <a:extLst>
                  <a:ext uri="{FF2B5EF4-FFF2-40B4-BE49-F238E27FC236}">
                    <a16:creationId xmlns:a16="http://schemas.microsoft.com/office/drawing/2014/main" id="{9DA3C13B-CE62-425C-1D5A-28A269AF2ADD}"/>
                  </a:ext>
                </a:extLst>
              </p:cNvPr>
              <p:cNvGrpSpPr/>
              <p:nvPr/>
            </p:nvGrpSpPr>
            <p:grpSpPr>
              <a:xfrm>
                <a:off x="20832957" y="20283529"/>
                <a:ext cx="616701" cy="731520"/>
                <a:chOff x="25352863" y="11746075"/>
                <a:chExt cx="616701" cy="731520"/>
              </a:xfrm>
            </p:grpSpPr>
            <p:sp>
              <p:nvSpPr>
                <p:cNvPr id="194" name="Oval 200">
                  <a:extLst>
                    <a:ext uri="{FF2B5EF4-FFF2-40B4-BE49-F238E27FC236}">
                      <a16:creationId xmlns:a16="http://schemas.microsoft.com/office/drawing/2014/main" id="{F8B7C45B-8B1A-BC90-9708-023C0A1F1EBF}"/>
                    </a:ext>
                  </a:extLst>
                </p:cNvPr>
                <p:cNvSpPr/>
                <p:nvPr/>
              </p:nvSpPr>
              <p:spPr>
                <a:xfrm>
                  <a:off x="25400881" y="12025260"/>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195" name="Content Placeholder 92">
                  <a:extLst>
                    <a:ext uri="{FF2B5EF4-FFF2-40B4-BE49-F238E27FC236}">
                      <a16:creationId xmlns:a16="http://schemas.microsoft.com/office/drawing/2014/main" id="{1F7B0AAF-66EF-5E8C-886B-3A7248E7170C}"/>
                    </a:ext>
                  </a:extLst>
                </p:cNvPr>
                <p:cNvGrpSpPr>
                  <a:grpSpLocks noChangeAspect="1"/>
                </p:cNvGrpSpPr>
                <p:nvPr/>
              </p:nvGrpSpPr>
              <p:grpSpPr>
                <a:xfrm>
                  <a:off x="25352863" y="11746075"/>
                  <a:ext cx="616701" cy="731520"/>
                  <a:chOff x="2026030" y="12980555"/>
                  <a:chExt cx="539841" cy="640350"/>
                </a:xfrm>
                <a:solidFill>
                  <a:srgbClr val="000000"/>
                </a:solidFill>
              </p:grpSpPr>
              <p:sp>
                <p:nvSpPr>
                  <p:cNvPr id="204" name="Freeform: Shape 203">
                    <a:extLst>
                      <a:ext uri="{FF2B5EF4-FFF2-40B4-BE49-F238E27FC236}">
                        <a16:creationId xmlns:a16="http://schemas.microsoft.com/office/drawing/2014/main" id="{EF5C772B-E16C-7219-6612-E8E51C3BAB9F}"/>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205" name="Freeform: Shape 204">
                    <a:extLst>
                      <a:ext uri="{FF2B5EF4-FFF2-40B4-BE49-F238E27FC236}">
                        <a16:creationId xmlns:a16="http://schemas.microsoft.com/office/drawing/2014/main" id="{9E040214-03F9-9BCB-3B12-2480F589869F}"/>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206" name="Freeform: Shape 205">
                    <a:extLst>
                      <a:ext uri="{FF2B5EF4-FFF2-40B4-BE49-F238E27FC236}">
                        <a16:creationId xmlns:a16="http://schemas.microsoft.com/office/drawing/2014/main" id="{7001D83F-3ADD-15AC-EE69-2620D77C9DCE}"/>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grpSp>
              <p:nvGrpSpPr>
                <p:cNvPr id="198" name="Group 197">
                  <a:extLst>
                    <a:ext uri="{FF2B5EF4-FFF2-40B4-BE49-F238E27FC236}">
                      <a16:creationId xmlns:a16="http://schemas.microsoft.com/office/drawing/2014/main" id="{37E95F6A-C5E5-CFE6-038F-8302FF2C1CEE}"/>
                    </a:ext>
                  </a:extLst>
                </p:cNvPr>
                <p:cNvGrpSpPr/>
                <p:nvPr/>
              </p:nvGrpSpPr>
              <p:grpSpPr>
                <a:xfrm>
                  <a:off x="25541739" y="12192614"/>
                  <a:ext cx="273002" cy="167446"/>
                  <a:chOff x="25541739" y="12192614"/>
                  <a:chExt cx="273002" cy="167446"/>
                </a:xfrm>
              </p:grpSpPr>
              <p:sp>
                <p:nvSpPr>
                  <p:cNvPr id="200" name="Rectangle 199">
                    <a:extLst>
                      <a:ext uri="{FF2B5EF4-FFF2-40B4-BE49-F238E27FC236}">
                        <a16:creationId xmlns:a16="http://schemas.microsoft.com/office/drawing/2014/main" id="{5194C571-5B04-85CF-26DE-D160B2C1B378}"/>
                      </a:ext>
                    </a:extLst>
                  </p:cNvPr>
                  <p:cNvSpPr/>
                  <p:nvPr/>
                </p:nvSpPr>
                <p:spPr>
                  <a:xfrm rot="18900000">
                    <a:off x="25543238" y="12193585"/>
                    <a:ext cx="271503"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203" name="Rectangle 202">
                    <a:extLst>
                      <a:ext uri="{FF2B5EF4-FFF2-40B4-BE49-F238E27FC236}">
                        <a16:creationId xmlns:a16="http://schemas.microsoft.com/office/drawing/2014/main" id="{DD9F727D-9FFE-1A89-D206-E469A24B561A}"/>
                      </a:ext>
                    </a:extLst>
                  </p:cNvPr>
                  <p:cNvSpPr/>
                  <p:nvPr/>
                </p:nvSpPr>
                <p:spPr>
                  <a:xfrm rot="2700000" flipH="1">
                    <a:off x="25503736" y="12230617"/>
                    <a:ext cx="167446"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grpSp>
          <p:sp>
            <p:nvSpPr>
              <p:cNvPr id="193" name="TextBox 192">
                <a:extLst>
                  <a:ext uri="{FF2B5EF4-FFF2-40B4-BE49-F238E27FC236}">
                    <a16:creationId xmlns:a16="http://schemas.microsoft.com/office/drawing/2014/main" id="{A974F22B-AC69-A9A1-27A1-1006FCEFEEF0}"/>
                  </a:ext>
                </a:extLst>
              </p:cNvPr>
              <p:cNvSpPr txBox="1"/>
              <p:nvPr/>
            </p:nvSpPr>
            <p:spPr>
              <a:xfrm>
                <a:off x="21455469" y="20312345"/>
                <a:ext cx="1602230" cy="673889"/>
              </a:xfrm>
              <a:prstGeom prst="rect">
                <a:avLst/>
              </a:prstGeom>
              <a:noFill/>
            </p:spPr>
            <p:txBody>
              <a:bodyPr wrap="square" lIns="0" tIns="0" rIns="0" bIns="0" anchor="ctr">
                <a:spAutoFit/>
              </a:bodyPr>
              <a:lstStyle/>
              <a:p>
                <a:pPr algn="ctr">
                  <a:lnSpc>
                    <a:spcPct val="130000"/>
                  </a:lnSpc>
                </a:pPr>
                <a:r>
                  <a:rPr lang="en-US" sz="3200" dirty="0">
                    <a:solidFill>
                      <a:srgbClr val="005BBB"/>
                    </a:solidFill>
                  </a:rPr>
                  <a:t>$7,000</a:t>
                </a:r>
              </a:p>
            </p:txBody>
          </p:sp>
        </p:grpSp>
        <p:grpSp>
          <p:nvGrpSpPr>
            <p:cNvPr id="123" name="Group 122">
              <a:extLst>
                <a:ext uri="{FF2B5EF4-FFF2-40B4-BE49-F238E27FC236}">
                  <a16:creationId xmlns:a16="http://schemas.microsoft.com/office/drawing/2014/main" id="{70202A69-4027-8609-9EC1-B9A45696DB9B}"/>
                </a:ext>
              </a:extLst>
            </p:cNvPr>
            <p:cNvGrpSpPr/>
            <p:nvPr/>
          </p:nvGrpSpPr>
          <p:grpSpPr>
            <a:xfrm>
              <a:off x="20142790" y="18407032"/>
              <a:ext cx="2224743" cy="731520"/>
              <a:chOff x="20832957" y="19445209"/>
              <a:chExt cx="2224743" cy="731520"/>
            </a:xfrm>
          </p:grpSpPr>
          <p:sp>
            <p:nvSpPr>
              <p:cNvPr id="627" name="TextBox 626">
                <a:extLst>
                  <a:ext uri="{FF2B5EF4-FFF2-40B4-BE49-F238E27FC236}">
                    <a16:creationId xmlns:a16="http://schemas.microsoft.com/office/drawing/2014/main" id="{6688D8B0-64E3-298C-2A0D-C80226AA5BE2}"/>
                  </a:ext>
                </a:extLst>
              </p:cNvPr>
              <p:cNvSpPr txBox="1"/>
              <p:nvPr/>
            </p:nvSpPr>
            <p:spPr>
              <a:xfrm>
                <a:off x="21455470" y="19474025"/>
                <a:ext cx="1602230" cy="673889"/>
              </a:xfrm>
              <a:prstGeom prst="rect">
                <a:avLst/>
              </a:prstGeom>
              <a:noFill/>
            </p:spPr>
            <p:txBody>
              <a:bodyPr wrap="square" lIns="0" tIns="0" rIns="0" bIns="0" anchor="ctr">
                <a:spAutoFit/>
              </a:bodyPr>
              <a:lstStyle/>
              <a:p>
                <a:pPr algn="ctr">
                  <a:lnSpc>
                    <a:spcPct val="130000"/>
                  </a:lnSpc>
                </a:pPr>
                <a:r>
                  <a:rPr lang="en-US" sz="3200" dirty="0"/>
                  <a:t>$7,001</a:t>
                </a:r>
              </a:p>
            </p:txBody>
          </p:sp>
          <p:grpSp>
            <p:nvGrpSpPr>
              <p:cNvPr id="628" name="Group 627">
                <a:extLst>
                  <a:ext uri="{FF2B5EF4-FFF2-40B4-BE49-F238E27FC236}">
                    <a16:creationId xmlns:a16="http://schemas.microsoft.com/office/drawing/2014/main" id="{B2BEC760-833C-C4F5-2835-AE54B63841BE}"/>
                  </a:ext>
                </a:extLst>
              </p:cNvPr>
              <p:cNvGrpSpPr/>
              <p:nvPr/>
            </p:nvGrpSpPr>
            <p:grpSpPr>
              <a:xfrm>
                <a:off x="20832957" y="19445209"/>
                <a:ext cx="616702" cy="731520"/>
                <a:chOff x="19242425" y="11256519"/>
                <a:chExt cx="616702" cy="736477"/>
              </a:xfrm>
            </p:grpSpPr>
            <p:sp>
              <p:nvSpPr>
                <p:cNvPr id="629" name="Oval 200">
                  <a:extLst>
                    <a:ext uri="{FF2B5EF4-FFF2-40B4-BE49-F238E27FC236}">
                      <a16:creationId xmlns:a16="http://schemas.microsoft.com/office/drawing/2014/main" id="{513D4D01-F70B-025E-7513-BA44D9029BA1}"/>
                    </a:ext>
                  </a:extLst>
                </p:cNvPr>
                <p:cNvSpPr/>
                <p:nvPr/>
              </p:nvSpPr>
              <p:spPr>
                <a:xfrm>
                  <a:off x="19290444" y="11535704"/>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631" name="Content Placeholder 92">
                  <a:extLst>
                    <a:ext uri="{FF2B5EF4-FFF2-40B4-BE49-F238E27FC236}">
                      <a16:creationId xmlns:a16="http://schemas.microsoft.com/office/drawing/2014/main" id="{A9C41CA2-AD5B-76EC-B660-ACA524561E6C}"/>
                    </a:ext>
                  </a:extLst>
                </p:cNvPr>
                <p:cNvGrpSpPr>
                  <a:grpSpLocks noChangeAspect="1"/>
                </p:cNvGrpSpPr>
                <p:nvPr/>
              </p:nvGrpSpPr>
              <p:grpSpPr>
                <a:xfrm>
                  <a:off x="19242426" y="11256519"/>
                  <a:ext cx="616701" cy="731520"/>
                  <a:chOff x="2026030" y="12980555"/>
                  <a:chExt cx="539841" cy="640350"/>
                </a:xfrm>
                <a:solidFill>
                  <a:srgbClr val="000000"/>
                </a:solidFill>
              </p:grpSpPr>
              <p:sp>
                <p:nvSpPr>
                  <p:cNvPr id="633" name="Freeform: Shape 632">
                    <a:extLst>
                      <a:ext uri="{FF2B5EF4-FFF2-40B4-BE49-F238E27FC236}">
                        <a16:creationId xmlns:a16="http://schemas.microsoft.com/office/drawing/2014/main" id="{7004AA6C-EEE5-F543-27B1-CF4969B39ACC}"/>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634" name="Freeform: Shape 633">
                    <a:extLst>
                      <a:ext uri="{FF2B5EF4-FFF2-40B4-BE49-F238E27FC236}">
                        <a16:creationId xmlns:a16="http://schemas.microsoft.com/office/drawing/2014/main" id="{F94ED4F0-7022-7E00-816D-36277B54B9A1}"/>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635" name="Freeform: Shape 634">
                    <a:extLst>
                      <a:ext uri="{FF2B5EF4-FFF2-40B4-BE49-F238E27FC236}">
                        <a16:creationId xmlns:a16="http://schemas.microsoft.com/office/drawing/2014/main" id="{AA8A9621-A010-194F-DCF1-8F90E554AE3B}"/>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sp>
              <p:nvSpPr>
                <p:cNvPr id="632" name="TextBox 631">
                  <a:extLst>
                    <a:ext uri="{FF2B5EF4-FFF2-40B4-BE49-F238E27FC236}">
                      <a16:creationId xmlns:a16="http://schemas.microsoft.com/office/drawing/2014/main" id="{6912F9E9-6697-CC5F-966F-45F580C7C7DB}"/>
                    </a:ext>
                  </a:extLst>
                </p:cNvPr>
                <p:cNvSpPr txBox="1"/>
                <p:nvPr/>
              </p:nvSpPr>
              <p:spPr>
                <a:xfrm>
                  <a:off x="19242425" y="11499331"/>
                  <a:ext cx="616701" cy="493665"/>
                </a:xfrm>
                <a:prstGeom prst="rect">
                  <a:avLst/>
                </a:prstGeom>
                <a:noFill/>
              </p:spPr>
              <p:txBody>
                <a:bodyPr wrap="square" anchor="ctr">
                  <a:noAutofit/>
                </a:bodyPr>
                <a:lstStyle/>
                <a:p>
                  <a:pPr algn="ctr"/>
                  <a:r>
                    <a:rPr lang="en-US" sz="2400" b="1" dirty="0"/>
                    <a:t>?</a:t>
                  </a:r>
                </a:p>
              </p:txBody>
            </p:sp>
          </p:grpSp>
        </p:grpSp>
        <p:grpSp>
          <p:nvGrpSpPr>
            <p:cNvPr id="120" name="Group 119">
              <a:extLst>
                <a:ext uri="{FF2B5EF4-FFF2-40B4-BE49-F238E27FC236}">
                  <a16:creationId xmlns:a16="http://schemas.microsoft.com/office/drawing/2014/main" id="{0ACFCEBD-15D1-4543-D981-2E345F75497A}"/>
                </a:ext>
              </a:extLst>
            </p:cNvPr>
            <p:cNvGrpSpPr/>
            <p:nvPr/>
          </p:nvGrpSpPr>
          <p:grpSpPr>
            <a:xfrm>
              <a:off x="20142790" y="20297789"/>
              <a:ext cx="2224743" cy="731520"/>
              <a:chOff x="20832957" y="21116891"/>
              <a:chExt cx="2224743" cy="731520"/>
            </a:xfrm>
          </p:grpSpPr>
          <p:sp>
            <p:nvSpPr>
              <p:cNvPr id="617" name="TextBox 616">
                <a:extLst>
                  <a:ext uri="{FF2B5EF4-FFF2-40B4-BE49-F238E27FC236}">
                    <a16:creationId xmlns:a16="http://schemas.microsoft.com/office/drawing/2014/main" id="{74828A55-F852-AEC0-AA0B-C7DD0A629CB9}"/>
                  </a:ext>
                </a:extLst>
              </p:cNvPr>
              <p:cNvSpPr txBox="1"/>
              <p:nvPr/>
            </p:nvSpPr>
            <p:spPr>
              <a:xfrm>
                <a:off x="21455470" y="21145707"/>
                <a:ext cx="1602230" cy="673889"/>
              </a:xfrm>
              <a:prstGeom prst="rect">
                <a:avLst/>
              </a:prstGeom>
              <a:noFill/>
            </p:spPr>
            <p:txBody>
              <a:bodyPr wrap="square" lIns="0" tIns="0" rIns="0" bIns="0" anchor="ctr">
                <a:spAutoFit/>
              </a:bodyPr>
              <a:lstStyle/>
              <a:p>
                <a:pPr algn="ctr">
                  <a:lnSpc>
                    <a:spcPct val="130000"/>
                  </a:lnSpc>
                </a:pPr>
                <a:r>
                  <a:rPr lang="en-US" sz="3200" dirty="0"/>
                  <a:t>$6,999</a:t>
                </a:r>
              </a:p>
            </p:txBody>
          </p:sp>
          <p:grpSp>
            <p:nvGrpSpPr>
              <p:cNvPr id="618" name="Group 617">
                <a:extLst>
                  <a:ext uri="{FF2B5EF4-FFF2-40B4-BE49-F238E27FC236}">
                    <a16:creationId xmlns:a16="http://schemas.microsoft.com/office/drawing/2014/main" id="{B1E6FB44-C1F5-16E0-DB30-99BEC0506AFE}"/>
                  </a:ext>
                </a:extLst>
              </p:cNvPr>
              <p:cNvGrpSpPr/>
              <p:nvPr/>
            </p:nvGrpSpPr>
            <p:grpSpPr>
              <a:xfrm>
                <a:off x="20832957" y="21116891"/>
                <a:ext cx="616702" cy="731520"/>
                <a:chOff x="19242425" y="11256519"/>
                <a:chExt cx="616702" cy="736477"/>
              </a:xfrm>
            </p:grpSpPr>
            <p:sp>
              <p:nvSpPr>
                <p:cNvPr id="619" name="Oval 200">
                  <a:extLst>
                    <a:ext uri="{FF2B5EF4-FFF2-40B4-BE49-F238E27FC236}">
                      <a16:creationId xmlns:a16="http://schemas.microsoft.com/office/drawing/2014/main" id="{E0E1A62E-1097-E205-87D7-619A6228E7A8}"/>
                    </a:ext>
                  </a:extLst>
                </p:cNvPr>
                <p:cNvSpPr/>
                <p:nvPr/>
              </p:nvSpPr>
              <p:spPr>
                <a:xfrm>
                  <a:off x="19290444" y="11535704"/>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620" name="Content Placeholder 92">
                  <a:extLst>
                    <a:ext uri="{FF2B5EF4-FFF2-40B4-BE49-F238E27FC236}">
                      <a16:creationId xmlns:a16="http://schemas.microsoft.com/office/drawing/2014/main" id="{1B1001BD-DB45-5FA7-634E-907A333A6CFB}"/>
                    </a:ext>
                  </a:extLst>
                </p:cNvPr>
                <p:cNvGrpSpPr>
                  <a:grpSpLocks noChangeAspect="1"/>
                </p:cNvGrpSpPr>
                <p:nvPr/>
              </p:nvGrpSpPr>
              <p:grpSpPr>
                <a:xfrm>
                  <a:off x="19242426" y="11256519"/>
                  <a:ext cx="616701" cy="731520"/>
                  <a:chOff x="2026030" y="12980555"/>
                  <a:chExt cx="539841" cy="640350"/>
                </a:xfrm>
                <a:solidFill>
                  <a:srgbClr val="000000"/>
                </a:solidFill>
              </p:grpSpPr>
              <p:sp>
                <p:nvSpPr>
                  <p:cNvPr id="622" name="Freeform: Shape 621">
                    <a:extLst>
                      <a:ext uri="{FF2B5EF4-FFF2-40B4-BE49-F238E27FC236}">
                        <a16:creationId xmlns:a16="http://schemas.microsoft.com/office/drawing/2014/main" id="{E8379D3D-5772-AE59-CBD8-038E8D15C3CF}"/>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623" name="Freeform: Shape 622">
                    <a:extLst>
                      <a:ext uri="{FF2B5EF4-FFF2-40B4-BE49-F238E27FC236}">
                        <a16:creationId xmlns:a16="http://schemas.microsoft.com/office/drawing/2014/main" id="{9D7C8351-63A9-5C93-EA83-35B8A51F866C}"/>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626" name="Freeform: Shape 625">
                    <a:extLst>
                      <a:ext uri="{FF2B5EF4-FFF2-40B4-BE49-F238E27FC236}">
                        <a16:creationId xmlns:a16="http://schemas.microsoft.com/office/drawing/2014/main" id="{243639BF-03FD-DF13-A683-7E52E2369F3D}"/>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sp>
              <p:nvSpPr>
                <p:cNvPr id="621" name="TextBox 620">
                  <a:extLst>
                    <a:ext uri="{FF2B5EF4-FFF2-40B4-BE49-F238E27FC236}">
                      <a16:creationId xmlns:a16="http://schemas.microsoft.com/office/drawing/2014/main" id="{8240E85E-8C98-1AFF-F87D-37F2E30FB070}"/>
                    </a:ext>
                  </a:extLst>
                </p:cNvPr>
                <p:cNvSpPr txBox="1"/>
                <p:nvPr/>
              </p:nvSpPr>
              <p:spPr>
                <a:xfrm>
                  <a:off x="19242425" y="11499331"/>
                  <a:ext cx="616701" cy="493665"/>
                </a:xfrm>
                <a:prstGeom prst="rect">
                  <a:avLst/>
                </a:prstGeom>
                <a:noFill/>
              </p:spPr>
              <p:txBody>
                <a:bodyPr wrap="square" anchor="ctr">
                  <a:noAutofit/>
                </a:bodyPr>
                <a:lstStyle/>
                <a:p>
                  <a:pPr algn="ctr"/>
                  <a:r>
                    <a:rPr lang="en-US" sz="2400" b="1" dirty="0"/>
                    <a:t>?</a:t>
                  </a:r>
                </a:p>
              </p:txBody>
            </p:sp>
          </p:grpSp>
        </p:grpSp>
        <p:sp>
          <p:nvSpPr>
            <p:cNvPr id="127" name="TextBox 126">
              <a:extLst>
                <a:ext uri="{FF2B5EF4-FFF2-40B4-BE49-F238E27FC236}">
                  <a16:creationId xmlns:a16="http://schemas.microsoft.com/office/drawing/2014/main" id="{95EC0A67-B7EA-EB30-0BB5-E1234B721838}"/>
                </a:ext>
              </a:extLst>
            </p:cNvPr>
            <p:cNvSpPr txBox="1"/>
            <p:nvPr/>
          </p:nvSpPr>
          <p:spPr>
            <a:xfrm>
              <a:off x="19816391" y="17652906"/>
              <a:ext cx="2877540" cy="578588"/>
            </a:xfrm>
            <a:prstGeom prst="rect">
              <a:avLst/>
            </a:prstGeom>
            <a:noFill/>
          </p:spPr>
          <p:txBody>
            <a:bodyPr wrap="square" lIns="0" tIns="0" rIns="0" bIns="0">
              <a:spAutoFit/>
            </a:bodyPr>
            <a:lstStyle/>
            <a:p>
              <a:pPr algn="ctr"/>
              <a:r>
                <a:rPr lang="en-US" sz="3200" i="1" dirty="0"/>
                <a:t>Total Savings</a:t>
              </a:r>
            </a:p>
          </p:txBody>
        </p:sp>
        <p:sp>
          <p:nvSpPr>
            <p:cNvPr id="128" name="Rectangle 127">
              <a:extLst>
                <a:ext uri="{FF2B5EF4-FFF2-40B4-BE49-F238E27FC236}">
                  <a16:creationId xmlns:a16="http://schemas.microsoft.com/office/drawing/2014/main" id="{9D310FBB-2E84-A1B5-9523-07C01F1A89FD}"/>
                </a:ext>
              </a:extLst>
            </p:cNvPr>
            <p:cNvSpPr/>
            <p:nvPr/>
          </p:nvSpPr>
          <p:spPr>
            <a:xfrm>
              <a:off x="19919389" y="18246353"/>
              <a:ext cx="2671545" cy="2941341"/>
            </a:xfrm>
            <a:prstGeom prst="rect">
              <a:avLst/>
            </a:prstGeom>
            <a:noFill/>
            <a:ln w="28575">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7200"/>
            </a:p>
          </p:txBody>
        </p:sp>
      </p:grpSp>
      <p:sp>
        <p:nvSpPr>
          <p:cNvPr id="90" name="TextBox 89">
            <a:extLst>
              <a:ext uri="{FF2B5EF4-FFF2-40B4-BE49-F238E27FC236}">
                <a16:creationId xmlns:a16="http://schemas.microsoft.com/office/drawing/2014/main" id="{A1FEF11C-2B7A-A4A4-F29A-E9686764C95C}"/>
              </a:ext>
            </a:extLst>
          </p:cNvPr>
          <p:cNvSpPr txBox="1"/>
          <p:nvPr/>
        </p:nvSpPr>
        <p:spPr>
          <a:xfrm>
            <a:off x="990599" y="18208651"/>
            <a:ext cx="16202739" cy="1354217"/>
          </a:xfrm>
          <a:prstGeom prst="rect">
            <a:avLst/>
          </a:prstGeom>
          <a:noFill/>
        </p:spPr>
        <p:txBody>
          <a:bodyPr wrap="square" lIns="0" tIns="0" rIns="0" bIns="0">
            <a:spAutoFit/>
          </a:bodyPr>
          <a:lstStyle/>
          <a:p>
            <a:r>
              <a:rPr lang="en-US" sz="4400" b="1" dirty="0">
                <a:solidFill>
                  <a:schemeClr val="tx2"/>
                </a:solidFill>
              </a:rPr>
              <a:t>Challenge 1:</a:t>
            </a:r>
            <a:r>
              <a:rPr lang="en-US" sz="4400" b="1" dirty="0"/>
              <a:t> </a:t>
            </a:r>
            <a:r>
              <a:rPr lang="en-US" sz="4400" dirty="0"/>
              <a:t>A counterfactual explanation may satisfy one user but not another – explanations must be </a:t>
            </a:r>
            <a:r>
              <a:rPr lang="en-US" sz="4400" i="1" dirty="0"/>
              <a:t>personalized</a:t>
            </a:r>
          </a:p>
        </p:txBody>
      </p:sp>
      <p:grpSp>
        <p:nvGrpSpPr>
          <p:cNvPr id="38" name="Group 37">
            <a:extLst>
              <a:ext uri="{FF2B5EF4-FFF2-40B4-BE49-F238E27FC236}">
                <a16:creationId xmlns:a16="http://schemas.microsoft.com/office/drawing/2014/main" id="{6AF4C3B7-A8D7-CDBE-2696-EA6168014267}"/>
              </a:ext>
            </a:extLst>
          </p:cNvPr>
          <p:cNvGrpSpPr/>
          <p:nvPr/>
        </p:nvGrpSpPr>
        <p:grpSpPr>
          <a:xfrm>
            <a:off x="1478815" y="19793799"/>
            <a:ext cx="15300744" cy="4253091"/>
            <a:chOff x="1402616" y="20892557"/>
            <a:chExt cx="15300744" cy="4253091"/>
          </a:xfrm>
        </p:grpSpPr>
        <p:grpSp>
          <p:nvGrpSpPr>
            <p:cNvPr id="15" name="Group 14">
              <a:extLst>
                <a:ext uri="{FF2B5EF4-FFF2-40B4-BE49-F238E27FC236}">
                  <a16:creationId xmlns:a16="http://schemas.microsoft.com/office/drawing/2014/main" id="{82BDC4D7-46B1-E822-1B86-0E91DC5CA455}"/>
                </a:ext>
              </a:extLst>
            </p:cNvPr>
            <p:cNvGrpSpPr/>
            <p:nvPr/>
          </p:nvGrpSpPr>
          <p:grpSpPr>
            <a:xfrm>
              <a:off x="6742742" y="20892557"/>
              <a:ext cx="4647426" cy="4253091"/>
              <a:chOff x="7001543" y="20892557"/>
              <a:chExt cx="4647426" cy="4253091"/>
            </a:xfrm>
          </p:grpSpPr>
          <p:pic>
            <p:nvPicPr>
              <p:cNvPr id="105" name="Graphic 104">
                <a:extLst>
                  <a:ext uri="{FF2B5EF4-FFF2-40B4-BE49-F238E27FC236}">
                    <a16:creationId xmlns:a16="http://schemas.microsoft.com/office/drawing/2014/main" id="{B7B5D11E-0FC1-7407-75AB-FE50E0115ADD}"/>
                  </a:ext>
                </a:extLst>
              </p:cNvPr>
              <p:cNvPicPr>
                <a:picLocks/>
              </p:cNvPicPr>
              <p:nvPr/>
            </p:nvPicPr>
            <p:blipFill>
              <a:blip r:embed="rId6">
                <a:extLst>
                  <a:ext uri="{96DAC541-7B7A-43D3-8B79-37D633B846F1}">
                    <asvg:svgBlip xmlns:asvg="http://schemas.microsoft.com/office/drawing/2016/SVG/main" r:embed="rId7"/>
                  </a:ext>
                </a:extLst>
              </a:blip>
              <a:stretch>
                <a:fillRect/>
              </a:stretch>
            </p:blipFill>
            <p:spPr>
              <a:xfrm>
                <a:off x="7011370" y="23316848"/>
                <a:ext cx="914400" cy="1828800"/>
              </a:xfrm>
              <a:prstGeom prst="rect">
                <a:avLst/>
              </a:prstGeom>
            </p:spPr>
          </p:pic>
          <p:grpSp>
            <p:nvGrpSpPr>
              <p:cNvPr id="5" name="Group 4">
                <a:extLst>
                  <a:ext uri="{FF2B5EF4-FFF2-40B4-BE49-F238E27FC236}">
                    <a16:creationId xmlns:a16="http://schemas.microsoft.com/office/drawing/2014/main" id="{9B2A1BB6-225A-E176-CA9B-8B34409F6583}"/>
                  </a:ext>
                </a:extLst>
              </p:cNvPr>
              <p:cNvGrpSpPr/>
              <p:nvPr/>
            </p:nvGrpSpPr>
            <p:grpSpPr>
              <a:xfrm>
                <a:off x="7001543" y="20892557"/>
                <a:ext cx="4647426" cy="2152045"/>
                <a:chOff x="7001543" y="20892557"/>
                <a:chExt cx="4647426" cy="2152045"/>
              </a:xfrm>
            </p:grpSpPr>
            <p:sp>
              <p:nvSpPr>
                <p:cNvPr id="87" name="Rectangle 86">
                  <a:extLst>
                    <a:ext uri="{FF2B5EF4-FFF2-40B4-BE49-F238E27FC236}">
                      <a16:creationId xmlns:a16="http://schemas.microsoft.com/office/drawing/2014/main" id="{D3AEE039-3D43-EC94-3C27-219FF61C7583}"/>
                    </a:ext>
                  </a:extLst>
                </p:cNvPr>
                <p:cNvSpPr/>
                <p:nvPr/>
              </p:nvSpPr>
              <p:spPr>
                <a:xfrm>
                  <a:off x="7001543" y="20892557"/>
                  <a:ext cx="4647426" cy="587574"/>
                </a:xfrm>
                <a:prstGeom prst="rect">
                  <a:avLst/>
                </a:prstGeom>
              </p:spPr>
              <p:txBody>
                <a:bodyPr wrap="square">
                  <a:spAutoFit/>
                </a:bodyPr>
                <a:lstStyle/>
                <a:p>
                  <a:pPr marL="0" lvl="1" algn="ctr">
                    <a:lnSpc>
                      <a:spcPct val="100000"/>
                    </a:lnSpc>
                    <a:spcBef>
                      <a:spcPts val="0"/>
                    </a:spcBef>
                  </a:pPr>
                  <a:r>
                    <a:rPr lang="en-US" sz="3200" i="1" dirty="0">
                      <a:solidFill>
                        <a:srgbClr val="000000"/>
                      </a:solidFill>
                    </a:rPr>
                    <a:t>Feature Restrictions</a:t>
                  </a:r>
                </a:p>
              </p:txBody>
            </p:sp>
            <p:sp>
              <p:nvSpPr>
                <p:cNvPr id="88" name="TextBox 87">
                  <a:extLst>
                    <a:ext uri="{FF2B5EF4-FFF2-40B4-BE49-F238E27FC236}">
                      <a16:creationId xmlns:a16="http://schemas.microsoft.com/office/drawing/2014/main" id="{81FDF248-31E8-6674-6C14-F66358FBEC8E}"/>
                    </a:ext>
                  </a:extLst>
                </p:cNvPr>
                <p:cNvSpPr txBox="1"/>
                <p:nvPr/>
              </p:nvSpPr>
              <p:spPr>
                <a:xfrm>
                  <a:off x="7102327" y="21520285"/>
                  <a:ext cx="4463209" cy="1524316"/>
                </a:xfrm>
                <a:prstGeom prst="rect">
                  <a:avLst/>
                </a:prstGeom>
                <a:noFill/>
              </p:spPr>
              <p:txBody>
                <a:bodyPr wrap="square" lIns="182880" tIns="182880" rIns="182880" bIns="182880" rtlCol="0" anchor="ctr">
                  <a:noAutofit/>
                </a:bodyPr>
                <a:lstStyle/>
                <a:p>
                  <a:pPr algn="ctr"/>
                  <a:r>
                    <a:rPr lang="en-US" sz="3200" dirty="0">
                      <a:solidFill>
                        <a:srgbClr val="000000"/>
                      </a:solidFill>
                    </a:rPr>
                    <a:t>Apartments near me cost $2-$3k</a:t>
                  </a:r>
                </a:p>
              </p:txBody>
            </p:sp>
            <p:sp>
              <p:nvSpPr>
                <p:cNvPr id="93" name="Speech Bubble: Rectangle with Corners Rounded 92">
                  <a:extLst>
                    <a:ext uri="{FF2B5EF4-FFF2-40B4-BE49-F238E27FC236}">
                      <a16:creationId xmlns:a16="http://schemas.microsoft.com/office/drawing/2014/main" id="{068BA948-48A4-BD0F-B4EF-EAB043948F04}"/>
                    </a:ext>
                  </a:extLst>
                </p:cNvPr>
                <p:cNvSpPr/>
                <p:nvPr/>
              </p:nvSpPr>
              <p:spPr>
                <a:xfrm>
                  <a:off x="7084976" y="21499147"/>
                  <a:ext cx="4453846" cy="1545455"/>
                </a:xfrm>
                <a:prstGeom prst="wedgeRoundRectCallout">
                  <a:avLst>
                    <a:gd name="adj1" fmla="val -36036"/>
                    <a:gd name="adj2" fmla="val 74801"/>
                    <a:gd name="adj3" fmla="val 16667"/>
                  </a:avLst>
                </a:prstGeom>
                <a:noFill/>
                <a:ln w="38100">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0000"/>
                    </a:solidFill>
                  </a:endParaRPr>
                </a:p>
              </p:txBody>
            </p:sp>
          </p:grpSp>
        </p:grpSp>
        <p:grpSp>
          <p:nvGrpSpPr>
            <p:cNvPr id="12" name="Group 11">
              <a:extLst>
                <a:ext uri="{FF2B5EF4-FFF2-40B4-BE49-F238E27FC236}">
                  <a16:creationId xmlns:a16="http://schemas.microsoft.com/office/drawing/2014/main" id="{9F8659CB-C682-102C-1A3C-3661DF7788B6}"/>
                </a:ext>
              </a:extLst>
            </p:cNvPr>
            <p:cNvGrpSpPr/>
            <p:nvPr/>
          </p:nvGrpSpPr>
          <p:grpSpPr>
            <a:xfrm>
              <a:off x="1402616" y="20892557"/>
              <a:ext cx="4561145" cy="4253091"/>
              <a:chOff x="1336072" y="20892557"/>
              <a:chExt cx="4561145" cy="4253091"/>
            </a:xfrm>
          </p:grpSpPr>
          <p:pic>
            <p:nvPicPr>
              <p:cNvPr id="104" name="Graphic 103">
                <a:extLst>
                  <a:ext uri="{FF2B5EF4-FFF2-40B4-BE49-F238E27FC236}">
                    <a16:creationId xmlns:a16="http://schemas.microsoft.com/office/drawing/2014/main" id="{E9DE3E03-332F-3938-26BD-E3EC9F1CDF9B}"/>
                  </a:ext>
                </a:extLst>
              </p:cNvPr>
              <p:cNvPicPr>
                <a:picLocks/>
              </p:cNvPicPr>
              <p:nvPr/>
            </p:nvPicPr>
            <p:blipFill>
              <a:blip r:embed="rId6">
                <a:extLst>
                  <a:ext uri="{96DAC541-7B7A-43D3-8B79-37D633B846F1}">
                    <asvg:svgBlip xmlns:asvg="http://schemas.microsoft.com/office/drawing/2016/SVG/main" r:embed="rId7"/>
                  </a:ext>
                </a:extLst>
              </a:blip>
              <a:stretch>
                <a:fillRect/>
              </a:stretch>
            </p:blipFill>
            <p:spPr>
              <a:xfrm>
                <a:off x="1336072" y="23316848"/>
                <a:ext cx="914400" cy="1828800"/>
              </a:xfrm>
              <a:prstGeom prst="rect">
                <a:avLst/>
              </a:prstGeom>
            </p:spPr>
          </p:pic>
          <p:grpSp>
            <p:nvGrpSpPr>
              <p:cNvPr id="3" name="Group 2">
                <a:extLst>
                  <a:ext uri="{FF2B5EF4-FFF2-40B4-BE49-F238E27FC236}">
                    <a16:creationId xmlns:a16="http://schemas.microsoft.com/office/drawing/2014/main" id="{75B0FE18-B766-B7CA-F1C5-A3509D4B8B99}"/>
                  </a:ext>
                </a:extLst>
              </p:cNvPr>
              <p:cNvGrpSpPr/>
              <p:nvPr/>
            </p:nvGrpSpPr>
            <p:grpSpPr>
              <a:xfrm>
                <a:off x="1416657" y="20892557"/>
                <a:ext cx="4480560" cy="2152046"/>
                <a:chOff x="1416657" y="20892557"/>
                <a:chExt cx="4480560" cy="2152046"/>
              </a:xfrm>
            </p:grpSpPr>
            <p:sp>
              <p:nvSpPr>
                <p:cNvPr id="68" name="Rectangle 67">
                  <a:extLst>
                    <a:ext uri="{FF2B5EF4-FFF2-40B4-BE49-F238E27FC236}">
                      <a16:creationId xmlns:a16="http://schemas.microsoft.com/office/drawing/2014/main" id="{C8281EBE-1EDD-2180-CAF6-757B14BED321}"/>
                    </a:ext>
                  </a:extLst>
                </p:cNvPr>
                <p:cNvSpPr/>
                <p:nvPr/>
              </p:nvSpPr>
              <p:spPr>
                <a:xfrm>
                  <a:off x="1652221" y="20892557"/>
                  <a:ext cx="4009431" cy="584775"/>
                </a:xfrm>
                <a:prstGeom prst="rect">
                  <a:avLst/>
                </a:prstGeom>
              </p:spPr>
              <p:txBody>
                <a:bodyPr wrap="none">
                  <a:spAutoFit/>
                </a:bodyPr>
                <a:lstStyle/>
                <a:p>
                  <a:pPr marL="0" lvl="1" algn="ctr">
                    <a:lnSpc>
                      <a:spcPct val="100000"/>
                    </a:lnSpc>
                    <a:spcBef>
                      <a:spcPts val="0"/>
                    </a:spcBef>
                  </a:pPr>
                  <a:r>
                    <a:rPr lang="en-US" sz="3200" i="1" dirty="0">
                      <a:solidFill>
                        <a:srgbClr val="000000"/>
                      </a:solidFill>
                    </a:rPr>
                    <a:t>Unalterable Features</a:t>
                  </a:r>
                </a:p>
              </p:txBody>
            </p:sp>
            <p:sp>
              <p:nvSpPr>
                <p:cNvPr id="70" name="TextBox 69">
                  <a:extLst>
                    <a:ext uri="{FF2B5EF4-FFF2-40B4-BE49-F238E27FC236}">
                      <a16:creationId xmlns:a16="http://schemas.microsoft.com/office/drawing/2014/main" id="{262CD563-5BD8-BEDB-5120-A399794D77D2}"/>
                    </a:ext>
                  </a:extLst>
                </p:cNvPr>
                <p:cNvSpPr txBox="1"/>
                <p:nvPr/>
              </p:nvSpPr>
              <p:spPr>
                <a:xfrm>
                  <a:off x="1416657" y="21520285"/>
                  <a:ext cx="4480560" cy="1524317"/>
                </a:xfrm>
                <a:prstGeom prst="rect">
                  <a:avLst/>
                </a:prstGeom>
                <a:noFill/>
              </p:spPr>
              <p:txBody>
                <a:bodyPr wrap="square" lIns="182880" tIns="182880" rIns="182880" bIns="182880" rtlCol="0" anchor="ctr">
                  <a:noAutofit/>
                </a:bodyPr>
                <a:lstStyle/>
                <a:p>
                  <a:pPr algn="ctr"/>
                  <a:r>
                    <a:rPr lang="en-US" sz="3200" dirty="0">
                      <a:solidFill>
                        <a:srgbClr val="000000"/>
                      </a:solidFill>
                    </a:rPr>
                    <a:t>My boss won’t give</a:t>
                  </a:r>
                </a:p>
                <a:p>
                  <a:pPr algn="ctr"/>
                  <a:r>
                    <a:rPr lang="en-US" sz="3200" dirty="0">
                      <a:solidFill>
                        <a:srgbClr val="000000"/>
                      </a:solidFill>
                    </a:rPr>
                    <a:t>me a raise</a:t>
                  </a:r>
                </a:p>
              </p:txBody>
            </p:sp>
            <p:sp>
              <p:nvSpPr>
                <p:cNvPr id="477" name="Speech Bubble: Rectangle with Corners Rounded 476">
                  <a:extLst>
                    <a:ext uri="{FF2B5EF4-FFF2-40B4-BE49-F238E27FC236}">
                      <a16:creationId xmlns:a16="http://schemas.microsoft.com/office/drawing/2014/main" id="{94E23B66-CC98-1F88-7FB0-D375399F4902}"/>
                    </a:ext>
                  </a:extLst>
                </p:cNvPr>
                <p:cNvSpPr/>
                <p:nvPr/>
              </p:nvSpPr>
              <p:spPr>
                <a:xfrm>
                  <a:off x="1416657" y="21499148"/>
                  <a:ext cx="4453846" cy="1545455"/>
                </a:xfrm>
                <a:prstGeom prst="wedgeRoundRectCallout">
                  <a:avLst>
                    <a:gd name="adj1" fmla="val -36036"/>
                    <a:gd name="adj2" fmla="val 74801"/>
                    <a:gd name="adj3" fmla="val 16667"/>
                  </a:avLst>
                </a:prstGeom>
                <a:noFill/>
                <a:ln w="38100">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0000"/>
                    </a:solidFill>
                  </a:endParaRPr>
                </a:p>
              </p:txBody>
            </p:sp>
          </p:grpSp>
        </p:grpSp>
        <p:grpSp>
          <p:nvGrpSpPr>
            <p:cNvPr id="16" name="Group 15">
              <a:extLst>
                <a:ext uri="{FF2B5EF4-FFF2-40B4-BE49-F238E27FC236}">
                  <a16:creationId xmlns:a16="http://schemas.microsoft.com/office/drawing/2014/main" id="{E41C268E-F1D3-58CC-B8EF-2508F2A01D1D}"/>
                </a:ext>
              </a:extLst>
            </p:cNvPr>
            <p:cNvGrpSpPr/>
            <p:nvPr/>
          </p:nvGrpSpPr>
          <p:grpSpPr>
            <a:xfrm>
              <a:off x="12162661" y="20892557"/>
              <a:ext cx="4540699" cy="4253091"/>
              <a:chOff x="12686667" y="20892557"/>
              <a:chExt cx="4540699" cy="4253091"/>
            </a:xfrm>
          </p:grpSpPr>
          <p:pic>
            <p:nvPicPr>
              <p:cNvPr id="106" name="Graphic 105">
                <a:extLst>
                  <a:ext uri="{FF2B5EF4-FFF2-40B4-BE49-F238E27FC236}">
                    <a16:creationId xmlns:a16="http://schemas.microsoft.com/office/drawing/2014/main" id="{FB00942E-4756-B4BB-F7A1-B3C706C0684E}"/>
                  </a:ext>
                </a:extLst>
              </p:cNvPr>
              <p:cNvPicPr>
                <a:picLocks/>
              </p:cNvPicPr>
              <p:nvPr/>
            </p:nvPicPr>
            <p:blipFill>
              <a:blip r:embed="rId6">
                <a:extLst>
                  <a:ext uri="{96DAC541-7B7A-43D3-8B79-37D633B846F1}">
                    <asvg:svgBlip xmlns:asvg="http://schemas.microsoft.com/office/drawing/2016/SVG/main" r:embed="rId7"/>
                  </a:ext>
                </a:extLst>
              </a:blip>
              <a:stretch>
                <a:fillRect/>
              </a:stretch>
            </p:blipFill>
            <p:spPr>
              <a:xfrm>
                <a:off x="12686667" y="23316848"/>
                <a:ext cx="914400" cy="1828800"/>
              </a:xfrm>
              <a:prstGeom prst="rect">
                <a:avLst/>
              </a:prstGeom>
            </p:spPr>
          </p:pic>
          <p:grpSp>
            <p:nvGrpSpPr>
              <p:cNvPr id="11" name="Group 10">
                <a:extLst>
                  <a:ext uri="{FF2B5EF4-FFF2-40B4-BE49-F238E27FC236}">
                    <a16:creationId xmlns:a16="http://schemas.microsoft.com/office/drawing/2014/main" id="{B78D7011-F477-0AF4-FAD4-D5636982D00F}"/>
                  </a:ext>
                </a:extLst>
              </p:cNvPr>
              <p:cNvGrpSpPr/>
              <p:nvPr/>
            </p:nvGrpSpPr>
            <p:grpSpPr>
              <a:xfrm>
                <a:off x="12746806" y="20892557"/>
                <a:ext cx="4480560" cy="2152045"/>
                <a:chOff x="12746806" y="20892557"/>
                <a:chExt cx="4480560" cy="2152045"/>
              </a:xfrm>
            </p:grpSpPr>
            <p:sp>
              <p:nvSpPr>
                <p:cNvPr id="75" name="Rectangle 74">
                  <a:extLst>
                    <a:ext uri="{FF2B5EF4-FFF2-40B4-BE49-F238E27FC236}">
                      <a16:creationId xmlns:a16="http://schemas.microsoft.com/office/drawing/2014/main" id="{F0667A0A-BB75-AAC9-1DC0-D43B5D24EFF6}"/>
                    </a:ext>
                  </a:extLst>
                </p:cNvPr>
                <p:cNvSpPr/>
                <p:nvPr/>
              </p:nvSpPr>
              <p:spPr>
                <a:xfrm>
                  <a:off x="13335031" y="20892557"/>
                  <a:ext cx="3304110" cy="584775"/>
                </a:xfrm>
                <a:prstGeom prst="rect">
                  <a:avLst/>
                </a:prstGeom>
              </p:spPr>
              <p:txBody>
                <a:bodyPr wrap="none">
                  <a:spAutoFit/>
                </a:bodyPr>
                <a:lstStyle/>
                <a:p>
                  <a:pPr marL="0" lvl="1" algn="ctr">
                    <a:lnSpc>
                      <a:spcPct val="100000"/>
                    </a:lnSpc>
                    <a:spcBef>
                      <a:spcPts val="0"/>
                    </a:spcBef>
                  </a:pPr>
                  <a:r>
                    <a:rPr lang="en-US" sz="3200" i="1" dirty="0">
                      <a:solidFill>
                        <a:srgbClr val="000000"/>
                      </a:solidFill>
                    </a:rPr>
                    <a:t>Feature Priorities</a:t>
                  </a:r>
                </a:p>
              </p:txBody>
            </p:sp>
            <p:sp>
              <p:nvSpPr>
                <p:cNvPr id="71" name="TextBox 70">
                  <a:extLst>
                    <a:ext uri="{FF2B5EF4-FFF2-40B4-BE49-F238E27FC236}">
                      <a16:creationId xmlns:a16="http://schemas.microsoft.com/office/drawing/2014/main" id="{6DA754E6-389E-BBF7-B5DA-DCBE85A93C40}"/>
                    </a:ext>
                  </a:extLst>
                </p:cNvPr>
                <p:cNvSpPr txBox="1"/>
                <p:nvPr/>
              </p:nvSpPr>
              <p:spPr>
                <a:xfrm>
                  <a:off x="12746806" y="21520284"/>
                  <a:ext cx="4480560" cy="1524318"/>
                </a:xfrm>
                <a:prstGeom prst="rect">
                  <a:avLst/>
                </a:prstGeom>
                <a:noFill/>
              </p:spPr>
              <p:txBody>
                <a:bodyPr wrap="square" lIns="182880" tIns="182880" rIns="182880" bIns="182880" rtlCol="0" anchor="ctr">
                  <a:noAutofit/>
                </a:bodyPr>
                <a:lstStyle/>
                <a:p>
                  <a:pPr algn="ctr"/>
                  <a:r>
                    <a:rPr lang="en-US" sz="3200" dirty="0">
                      <a:solidFill>
                        <a:srgbClr val="000000"/>
                      </a:solidFill>
                    </a:rPr>
                    <a:t>I’d rather wait and save money</a:t>
                  </a:r>
                </a:p>
              </p:txBody>
            </p:sp>
            <p:sp>
              <p:nvSpPr>
                <p:cNvPr id="478" name="Speech Bubble: Rectangle with Corners Rounded 477">
                  <a:extLst>
                    <a:ext uri="{FF2B5EF4-FFF2-40B4-BE49-F238E27FC236}">
                      <a16:creationId xmlns:a16="http://schemas.microsoft.com/office/drawing/2014/main" id="{12FC5CF9-2630-EC0C-101E-79C469E6113E}"/>
                    </a:ext>
                  </a:extLst>
                </p:cNvPr>
                <p:cNvSpPr/>
                <p:nvPr/>
              </p:nvSpPr>
              <p:spPr>
                <a:xfrm>
                  <a:off x="12773520" y="21499147"/>
                  <a:ext cx="4453846" cy="1545455"/>
                </a:xfrm>
                <a:prstGeom prst="wedgeRoundRectCallout">
                  <a:avLst>
                    <a:gd name="adj1" fmla="val -36036"/>
                    <a:gd name="adj2" fmla="val 74801"/>
                    <a:gd name="adj3" fmla="val 16667"/>
                  </a:avLst>
                </a:prstGeom>
                <a:noFill/>
                <a:ln w="38100">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0000"/>
                    </a:solidFill>
                  </a:endParaRPr>
                </a:p>
              </p:txBody>
            </p:sp>
          </p:grpSp>
        </p:grpSp>
      </p:grpSp>
      <p:graphicFrame>
        <p:nvGraphicFramePr>
          <p:cNvPr id="18" name="Table 17">
            <a:extLst>
              <a:ext uri="{FF2B5EF4-FFF2-40B4-BE49-F238E27FC236}">
                <a16:creationId xmlns:a16="http://schemas.microsoft.com/office/drawing/2014/main" id="{C80B5CB2-6EBD-659A-307C-4A8607628CEF}"/>
              </a:ext>
            </a:extLst>
          </p:cNvPr>
          <p:cNvGraphicFramePr>
            <a:graphicFrameLocks noGrp="1"/>
          </p:cNvGraphicFramePr>
          <p:nvPr>
            <p:extLst>
              <p:ext uri="{D42A27DB-BD31-4B8C-83A1-F6EECF244321}">
                <p14:modId xmlns:p14="http://schemas.microsoft.com/office/powerpoint/2010/main" val="1305844408"/>
              </p:ext>
            </p:extLst>
          </p:nvPr>
        </p:nvGraphicFramePr>
        <p:xfrm>
          <a:off x="10302682" y="27303404"/>
          <a:ext cx="6754893" cy="1158240"/>
        </p:xfrm>
        <a:graphic>
          <a:graphicData uri="http://schemas.openxmlformats.org/drawingml/2006/table">
            <a:tbl>
              <a:tblPr firstRow="1" bandRow="1">
                <a:tableStyleId>{5C22544A-7EE6-4342-B048-85BDC9FD1C3A}</a:tableStyleId>
              </a:tblPr>
              <a:tblGrid>
                <a:gridCol w="1838319">
                  <a:extLst>
                    <a:ext uri="{9D8B030D-6E8A-4147-A177-3AD203B41FA5}">
                      <a16:colId xmlns:a16="http://schemas.microsoft.com/office/drawing/2014/main" val="2214848338"/>
                    </a:ext>
                  </a:extLst>
                </a:gridCol>
                <a:gridCol w="1570572">
                  <a:extLst>
                    <a:ext uri="{9D8B030D-6E8A-4147-A177-3AD203B41FA5}">
                      <a16:colId xmlns:a16="http://schemas.microsoft.com/office/drawing/2014/main" val="2661832152"/>
                    </a:ext>
                  </a:extLst>
                </a:gridCol>
                <a:gridCol w="1877858">
                  <a:extLst>
                    <a:ext uri="{9D8B030D-6E8A-4147-A177-3AD203B41FA5}">
                      <a16:colId xmlns:a16="http://schemas.microsoft.com/office/drawing/2014/main" val="96945634"/>
                    </a:ext>
                  </a:extLst>
                </a:gridCol>
                <a:gridCol w="1468144">
                  <a:extLst>
                    <a:ext uri="{9D8B030D-6E8A-4147-A177-3AD203B41FA5}">
                      <a16:colId xmlns:a16="http://schemas.microsoft.com/office/drawing/2014/main" val="2380480809"/>
                    </a:ext>
                  </a:extLst>
                </a:gridCol>
              </a:tblGrid>
              <a:tr h="335887">
                <a:tc>
                  <a:txBody>
                    <a:bodyPr/>
                    <a:lstStyle/>
                    <a:p>
                      <a:pPr algn="ctr"/>
                      <a:r>
                        <a:rPr lang="en-US" sz="3200" dirty="0">
                          <a:solidFill>
                            <a:srgbClr val="000000"/>
                          </a:solidFill>
                        </a:rPr>
                        <a:t>Income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Rent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Savings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Debt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766240"/>
                  </a:ext>
                </a:extLst>
              </a:tr>
              <a:tr h="335887">
                <a:tc>
                  <a:txBody>
                    <a:bodyPr/>
                    <a:lstStyle/>
                    <a:p>
                      <a:pPr algn="ctr"/>
                      <a:r>
                        <a:rPr lang="en-US" sz="3200" dirty="0">
                          <a:solidFill>
                            <a:srgbClr val="005BBB"/>
                          </a:solidFill>
                        </a:rPr>
                        <a:t>$6,000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$1,500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chemeClr val="tx1">
                              <a:lumMod val="95000"/>
                              <a:lumOff val="5000"/>
                            </a:schemeClr>
                          </a:solidFill>
                        </a:rPr>
                        <a:t>$7,000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$850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81837860"/>
                  </a:ext>
                </a:extLst>
              </a:tr>
            </a:tbl>
          </a:graphicData>
        </a:graphic>
      </p:graphicFrame>
      <p:graphicFrame>
        <p:nvGraphicFramePr>
          <p:cNvPr id="19" name="Table 18">
            <a:extLst>
              <a:ext uri="{FF2B5EF4-FFF2-40B4-BE49-F238E27FC236}">
                <a16:creationId xmlns:a16="http://schemas.microsoft.com/office/drawing/2014/main" id="{285D9190-6029-1820-48A6-5A574A42E1D3}"/>
              </a:ext>
            </a:extLst>
          </p:cNvPr>
          <p:cNvGraphicFramePr>
            <a:graphicFrameLocks noGrp="1"/>
          </p:cNvGraphicFramePr>
          <p:nvPr>
            <p:extLst>
              <p:ext uri="{D42A27DB-BD31-4B8C-83A1-F6EECF244321}">
                <p14:modId xmlns:p14="http://schemas.microsoft.com/office/powerpoint/2010/main" val="1633391088"/>
              </p:ext>
            </p:extLst>
          </p:nvPr>
        </p:nvGraphicFramePr>
        <p:xfrm>
          <a:off x="10302682" y="31445585"/>
          <a:ext cx="6754893" cy="1158240"/>
        </p:xfrm>
        <a:graphic>
          <a:graphicData uri="http://schemas.openxmlformats.org/drawingml/2006/table">
            <a:tbl>
              <a:tblPr firstRow="1" bandRow="1">
                <a:tableStyleId>{5C22544A-7EE6-4342-B048-85BDC9FD1C3A}</a:tableStyleId>
              </a:tblPr>
              <a:tblGrid>
                <a:gridCol w="1838319">
                  <a:extLst>
                    <a:ext uri="{9D8B030D-6E8A-4147-A177-3AD203B41FA5}">
                      <a16:colId xmlns:a16="http://schemas.microsoft.com/office/drawing/2014/main" val="2214848338"/>
                    </a:ext>
                  </a:extLst>
                </a:gridCol>
                <a:gridCol w="1570572">
                  <a:extLst>
                    <a:ext uri="{9D8B030D-6E8A-4147-A177-3AD203B41FA5}">
                      <a16:colId xmlns:a16="http://schemas.microsoft.com/office/drawing/2014/main" val="2661832152"/>
                    </a:ext>
                  </a:extLst>
                </a:gridCol>
                <a:gridCol w="1877858">
                  <a:extLst>
                    <a:ext uri="{9D8B030D-6E8A-4147-A177-3AD203B41FA5}">
                      <a16:colId xmlns:a16="http://schemas.microsoft.com/office/drawing/2014/main" val="96945634"/>
                    </a:ext>
                  </a:extLst>
                </a:gridCol>
                <a:gridCol w="1468144">
                  <a:extLst>
                    <a:ext uri="{9D8B030D-6E8A-4147-A177-3AD203B41FA5}">
                      <a16:colId xmlns:a16="http://schemas.microsoft.com/office/drawing/2014/main" val="2380480809"/>
                    </a:ext>
                  </a:extLst>
                </a:gridCol>
              </a:tblGrid>
              <a:tr h="335887">
                <a:tc>
                  <a:txBody>
                    <a:bodyPr/>
                    <a:lstStyle/>
                    <a:p>
                      <a:pPr algn="ctr"/>
                      <a:r>
                        <a:rPr lang="en-US" sz="3200" dirty="0">
                          <a:solidFill>
                            <a:srgbClr val="000000"/>
                          </a:solidFill>
                        </a:rPr>
                        <a:t>Income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Rent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Savings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Debt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766240"/>
                  </a:ext>
                </a:extLst>
              </a:tr>
              <a:tr h="335887">
                <a:tc>
                  <a:txBody>
                    <a:bodyPr/>
                    <a:lstStyle/>
                    <a:p>
                      <a:pPr algn="ctr"/>
                      <a:r>
                        <a:rPr lang="en-US" sz="3200" dirty="0">
                          <a:solidFill>
                            <a:srgbClr val="005BBB"/>
                          </a:solidFill>
                        </a:rPr>
                        <a:t>$4,500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$1,500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chemeClr val="accent1"/>
                          </a:solidFill>
                        </a:rPr>
                        <a:t>$8</a:t>
                      </a:r>
                      <a:r>
                        <a:rPr lang="en-US" sz="3200" dirty="0">
                          <a:solidFill>
                            <a:srgbClr val="005BBB"/>
                          </a:solidFill>
                        </a:rPr>
                        <a:t>,500</a:t>
                      </a:r>
                      <a:endParaRPr lang="en-US" sz="3200" dirty="0">
                        <a:solidFill>
                          <a:schemeClr val="accent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200" dirty="0">
                          <a:solidFill>
                            <a:srgbClr val="000000"/>
                          </a:solidFill>
                        </a:rPr>
                        <a:t>$850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81837860"/>
                  </a:ext>
                </a:extLst>
              </a:tr>
            </a:tbl>
          </a:graphicData>
        </a:graphic>
      </p:graphicFrame>
      <p:pic>
        <p:nvPicPr>
          <p:cNvPr id="50" name="Picture 49" descr="A screenshot of a computer&#10;&#10;Description automatically generated">
            <a:extLst>
              <a:ext uri="{FF2B5EF4-FFF2-40B4-BE49-F238E27FC236}">
                <a16:creationId xmlns:a16="http://schemas.microsoft.com/office/drawing/2014/main" id="{A6C75CE7-F2C5-15AE-A538-188143E09A18}"/>
              </a:ext>
            </a:extLst>
          </p:cNvPr>
          <p:cNvPicPr>
            <a:picLocks noChangeAspect="1"/>
          </p:cNvPicPr>
          <p:nvPr/>
        </p:nvPicPr>
        <p:blipFill>
          <a:blip r:embed="rId14"/>
          <a:stretch>
            <a:fillRect/>
          </a:stretch>
        </p:blipFill>
        <p:spPr>
          <a:xfrm>
            <a:off x="18193205" y="27350107"/>
            <a:ext cx="13716000" cy="12545312"/>
          </a:xfrm>
          <a:prstGeom prst="rect">
            <a:avLst/>
          </a:prstGeom>
        </p:spPr>
      </p:pic>
      <p:grpSp>
        <p:nvGrpSpPr>
          <p:cNvPr id="2" name="Group 1">
            <a:extLst>
              <a:ext uri="{FF2B5EF4-FFF2-40B4-BE49-F238E27FC236}">
                <a16:creationId xmlns:a16="http://schemas.microsoft.com/office/drawing/2014/main" id="{D3265318-2D2B-84A4-5681-9F6E67A34EF2}"/>
              </a:ext>
            </a:extLst>
          </p:cNvPr>
          <p:cNvGrpSpPr/>
          <p:nvPr/>
        </p:nvGrpSpPr>
        <p:grpSpPr>
          <a:xfrm>
            <a:off x="771736" y="40644753"/>
            <a:ext cx="2743200" cy="2743200"/>
            <a:chOff x="771736" y="40644753"/>
            <a:chExt cx="2743200" cy="2743200"/>
          </a:xfrm>
        </p:grpSpPr>
        <p:sp>
          <p:nvSpPr>
            <p:cNvPr id="213" name="TextBox 212">
              <a:extLst>
                <a:ext uri="{FF2B5EF4-FFF2-40B4-BE49-F238E27FC236}">
                  <a16:creationId xmlns:a16="http://schemas.microsoft.com/office/drawing/2014/main" id="{8C8079FE-4EBD-8406-EF3B-2C0E15116405}"/>
                </a:ext>
              </a:extLst>
            </p:cNvPr>
            <p:cNvSpPr txBox="1">
              <a:spLocks noChangeAspect="1"/>
            </p:cNvSpPr>
            <p:nvPr/>
          </p:nvSpPr>
          <p:spPr>
            <a:xfrm>
              <a:off x="771736" y="40644753"/>
              <a:ext cx="2743200" cy="2743200"/>
            </a:xfrm>
            <a:prstGeom prst="rect">
              <a:avLst/>
            </a:prstGeom>
            <a:solidFill>
              <a:schemeClr val="bg2"/>
            </a:solidFill>
            <a:ln w="28575">
              <a:solidFill>
                <a:schemeClr val="tx1"/>
              </a:solidFill>
            </a:ln>
          </p:spPr>
          <p:txBody>
            <a:bodyPr wrap="none" lIns="0" tIns="0" rIns="0" bIns="0" rtlCol="0" anchor="ctr">
              <a:noAutofit/>
            </a:bodyPr>
            <a:lstStyle/>
            <a:p>
              <a:pPr algn="ctr">
                <a:lnSpc>
                  <a:spcPts val="6000"/>
                </a:lnSpc>
              </a:pPr>
              <a:endParaRPr lang="en-US" sz="6000" dirty="0"/>
            </a:p>
          </p:txBody>
        </p:sp>
        <p:pic>
          <p:nvPicPr>
            <p:cNvPr id="59" name="Graphic 58">
              <a:extLst>
                <a:ext uri="{FF2B5EF4-FFF2-40B4-BE49-F238E27FC236}">
                  <a16:creationId xmlns:a16="http://schemas.microsoft.com/office/drawing/2014/main" id="{CB910BFC-3E62-AD90-6FDC-31D7257FAF50}"/>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771736" y="40644753"/>
              <a:ext cx="2743200" cy="2743200"/>
            </a:xfrm>
            <a:prstGeom prst="rect">
              <a:avLst/>
            </a:prstGeom>
          </p:spPr>
        </p:pic>
      </p:grpSp>
      <p:sp>
        <p:nvSpPr>
          <p:cNvPr id="61" name="TextBox 60">
            <a:extLst>
              <a:ext uri="{FF2B5EF4-FFF2-40B4-BE49-F238E27FC236}">
                <a16:creationId xmlns:a16="http://schemas.microsoft.com/office/drawing/2014/main" id="{3479A3DA-C262-6717-1258-5757C4A7CB9D}"/>
              </a:ext>
            </a:extLst>
          </p:cNvPr>
          <p:cNvSpPr txBox="1"/>
          <p:nvPr/>
        </p:nvSpPr>
        <p:spPr>
          <a:xfrm>
            <a:off x="18136511" y="25575280"/>
            <a:ext cx="13829389" cy="1354217"/>
          </a:xfrm>
          <a:prstGeom prst="rect">
            <a:avLst/>
          </a:prstGeom>
          <a:noFill/>
        </p:spPr>
        <p:txBody>
          <a:bodyPr wrap="square" lIns="0" tIns="0" rIns="0" bIns="0">
            <a:spAutoFit/>
          </a:bodyPr>
          <a:lstStyle/>
          <a:p>
            <a:r>
              <a:rPr lang="en-US" sz="4400" b="1" dirty="0">
                <a:solidFill>
                  <a:srgbClr val="005BBB"/>
                </a:solidFill>
              </a:rPr>
              <a:t>FACET Dashboard:</a:t>
            </a:r>
            <a:r>
              <a:rPr lang="en-US" sz="4400" b="1" dirty="0"/>
              <a:t> </a:t>
            </a:r>
            <a:r>
              <a:rPr lang="en-US" sz="4400" dirty="0"/>
              <a:t>A visual paradigm for querying and presenting counterfactual region explanations</a:t>
            </a:r>
          </a:p>
        </p:txBody>
      </p:sp>
      <p:sp>
        <p:nvSpPr>
          <p:cNvPr id="63" name="TextBox 62">
            <a:extLst>
              <a:ext uri="{FF2B5EF4-FFF2-40B4-BE49-F238E27FC236}">
                <a16:creationId xmlns:a16="http://schemas.microsoft.com/office/drawing/2014/main" id="{23457C0E-8FCE-2EDC-63F3-D838870B9D6D}"/>
              </a:ext>
            </a:extLst>
          </p:cNvPr>
          <p:cNvSpPr txBox="1"/>
          <p:nvPr/>
        </p:nvSpPr>
        <p:spPr>
          <a:xfrm>
            <a:off x="4333047" y="41879848"/>
            <a:ext cx="15147801" cy="1508105"/>
          </a:xfrm>
          <a:prstGeom prst="rect">
            <a:avLst/>
          </a:prstGeom>
          <a:noFill/>
        </p:spPr>
        <p:txBody>
          <a:bodyPr wrap="none" lIns="0" tIns="0" rIns="0" bIns="0">
            <a:spAutoFit/>
          </a:bodyPr>
          <a:lstStyle/>
          <a:p>
            <a:pPr>
              <a:spcBef>
                <a:spcPts val="1200"/>
              </a:spcBef>
              <a:defRPr/>
            </a:pPr>
            <a:r>
              <a:rPr lang="en-US" altLang="en-US" sz="4400" dirty="0">
                <a:solidFill>
                  <a:srgbClr val="FFFFFF"/>
                </a:solidFill>
                <a:ea typeface="Arial" charset="0"/>
              </a:rPr>
              <a:t>Peter M. VanNostrand | PhD Candidate</a:t>
            </a:r>
          </a:p>
          <a:p>
            <a:pPr>
              <a:spcBef>
                <a:spcPts val="1200"/>
              </a:spcBef>
              <a:defRPr/>
            </a:pPr>
            <a:r>
              <a:rPr lang="en-US" altLang="en-US" sz="4400" dirty="0">
                <a:solidFill>
                  <a:srgbClr val="FFFFFF"/>
                </a:solidFill>
                <a:latin typeface="+mn-lt"/>
                <a:ea typeface="Arial" charset="0"/>
              </a:rPr>
              <a:t>Department of Data Science, Worcester Polytechnic Institute</a:t>
            </a:r>
          </a:p>
        </p:txBody>
      </p:sp>
      <p:grpSp>
        <p:nvGrpSpPr>
          <p:cNvPr id="448" name="Group 447">
            <a:extLst>
              <a:ext uri="{FF2B5EF4-FFF2-40B4-BE49-F238E27FC236}">
                <a16:creationId xmlns:a16="http://schemas.microsoft.com/office/drawing/2014/main" id="{1D494807-5F3B-BA84-9937-8F7FFBA33E5A}"/>
              </a:ext>
            </a:extLst>
          </p:cNvPr>
          <p:cNvGrpSpPr/>
          <p:nvPr/>
        </p:nvGrpSpPr>
        <p:grpSpPr>
          <a:xfrm>
            <a:off x="26132390" y="41673780"/>
            <a:ext cx="5871610" cy="1920240"/>
            <a:chOff x="24016572" y="41631967"/>
            <a:chExt cx="5871610" cy="1920240"/>
          </a:xfrm>
        </p:grpSpPr>
        <p:pic>
          <p:nvPicPr>
            <p:cNvPr id="449" name="Graphic 448">
              <a:extLst>
                <a:ext uri="{FF2B5EF4-FFF2-40B4-BE49-F238E27FC236}">
                  <a16:creationId xmlns:a16="http://schemas.microsoft.com/office/drawing/2014/main" id="{AE99768A-2986-D0B9-F750-B28FB81F2A5E}"/>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26081868" y="41677687"/>
              <a:ext cx="1828800" cy="1828800"/>
            </a:xfrm>
            <a:prstGeom prst="rect">
              <a:avLst/>
            </a:prstGeom>
          </p:spPr>
        </p:pic>
        <p:pic>
          <p:nvPicPr>
            <p:cNvPr id="452" name="Graphic 451">
              <a:extLst>
                <a:ext uri="{FF2B5EF4-FFF2-40B4-BE49-F238E27FC236}">
                  <a16:creationId xmlns:a16="http://schemas.microsoft.com/office/drawing/2014/main" id="{8CFF6BEF-86F7-2476-DC91-20A8CB4B123B}"/>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24016572" y="41631967"/>
              <a:ext cx="1916582" cy="1920240"/>
            </a:xfrm>
            <a:prstGeom prst="rect">
              <a:avLst/>
            </a:prstGeom>
          </p:spPr>
        </p:pic>
        <p:pic>
          <p:nvPicPr>
            <p:cNvPr id="453" name="Picture 452" descr="A logo of a university&#10;&#10;Description automatically generated">
              <a:extLst>
                <a:ext uri="{FF2B5EF4-FFF2-40B4-BE49-F238E27FC236}">
                  <a16:creationId xmlns:a16="http://schemas.microsoft.com/office/drawing/2014/main" id="{63BF4FB1-D82D-EC9C-AFF6-10201FDD8D66}"/>
                </a:ext>
              </a:extLst>
            </p:cNvPr>
            <p:cNvPicPr>
              <a:picLocks noChangeAspect="1"/>
            </p:cNvPicPr>
            <p:nvPr/>
          </p:nvPicPr>
          <p:blipFill>
            <a:blip r:embed="rId21"/>
            <a:stretch>
              <a:fillRect/>
            </a:stretch>
          </p:blipFill>
          <p:spPr>
            <a:xfrm>
              <a:off x="28059382" y="41677687"/>
              <a:ext cx="1828800" cy="1828800"/>
            </a:xfrm>
            <a:prstGeom prst="rect">
              <a:avLst/>
            </a:prstGeom>
          </p:spPr>
        </p:pic>
      </p:grpSp>
      <p:grpSp>
        <p:nvGrpSpPr>
          <p:cNvPr id="857" name="Group 856">
            <a:extLst>
              <a:ext uri="{FF2B5EF4-FFF2-40B4-BE49-F238E27FC236}">
                <a16:creationId xmlns:a16="http://schemas.microsoft.com/office/drawing/2014/main" id="{95BE4A36-8520-B3C4-BDCC-7419ADE9E878}"/>
              </a:ext>
            </a:extLst>
          </p:cNvPr>
          <p:cNvGrpSpPr/>
          <p:nvPr/>
        </p:nvGrpSpPr>
        <p:grpSpPr>
          <a:xfrm>
            <a:off x="22517714" y="19998157"/>
            <a:ext cx="7502009" cy="4222729"/>
            <a:chOff x="22517714" y="19998157"/>
            <a:chExt cx="7502009" cy="4222729"/>
          </a:xfrm>
        </p:grpSpPr>
        <p:sp>
          <p:nvSpPr>
            <p:cNvPr id="27" name="Freeform: Shape 26">
              <a:extLst>
                <a:ext uri="{FF2B5EF4-FFF2-40B4-BE49-F238E27FC236}">
                  <a16:creationId xmlns:a16="http://schemas.microsoft.com/office/drawing/2014/main" id="{4B38BF29-8E37-D3C8-36CA-7161028F1509}"/>
                </a:ext>
              </a:extLst>
            </p:cNvPr>
            <p:cNvSpPr/>
            <p:nvPr/>
          </p:nvSpPr>
          <p:spPr>
            <a:xfrm>
              <a:off x="23369828" y="20051932"/>
              <a:ext cx="6635031" cy="3950138"/>
            </a:xfrm>
            <a:custGeom>
              <a:avLst/>
              <a:gdLst>
                <a:gd name="connsiteX0" fmla="*/ 0 w 6635031"/>
                <a:gd name="connsiteY0" fmla="*/ 3950139 h 3950138"/>
                <a:gd name="connsiteX1" fmla="*/ 6635032 w 6635031"/>
                <a:gd name="connsiteY1" fmla="*/ 3950139 h 3950138"/>
                <a:gd name="connsiteX2" fmla="*/ 6635032 w 6635031"/>
                <a:gd name="connsiteY2" fmla="*/ 0 h 3950138"/>
                <a:gd name="connsiteX3" fmla="*/ 0 w 6635031"/>
                <a:gd name="connsiteY3" fmla="*/ 0 h 3950138"/>
              </a:gdLst>
              <a:ahLst/>
              <a:cxnLst>
                <a:cxn ang="0">
                  <a:pos x="connsiteX0" y="connsiteY0"/>
                </a:cxn>
                <a:cxn ang="0">
                  <a:pos x="connsiteX1" y="connsiteY1"/>
                </a:cxn>
                <a:cxn ang="0">
                  <a:pos x="connsiteX2" y="connsiteY2"/>
                </a:cxn>
                <a:cxn ang="0">
                  <a:pos x="connsiteX3" y="connsiteY3"/>
                </a:cxn>
              </a:cxnLst>
              <a:rect l="l" t="t" r="r" b="b"/>
              <a:pathLst>
                <a:path w="6635031" h="3950138">
                  <a:moveTo>
                    <a:pt x="0" y="3950139"/>
                  </a:moveTo>
                  <a:lnTo>
                    <a:pt x="6635032" y="3950139"/>
                  </a:lnTo>
                  <a:lnTo>
                    <a:pt x="6635032" y="0"/>
                  </a:lnTo>
                  <a:lnTo>
                    <a:pt x="0" y="0"/>
                  </a:lnTo>
                  <a:close/>
                </a:path>
              </a:pathLst>
            </a:custGeom>
            <a:solidFill>
              <a:srgbClr val="FFFFFF"/>
            </a:solidFill>
            <a:ln w="14858" cap="flat">
              <a:noFill/>
              <a:prstDash val="solid"/>
              <a:round/>
            </a:ln>
          </p:spPr>
          <p:txBody>
            <a:bodyPr rtlCol="0" anchor="ctr"/>
            <a:lstStyle/>
            <a:p>
              <a:endParaRPr lang="en-US"/>
            </a:p>
          </p:txBody>
        </p:sp>
        <p:grpSp>
          <p:nvGrpSpPr>
            <p:cNvPr id="31" name="Graphic 20">
              <a:extLst>
                <a:ext uri="{FF2B5EF4-FFF2-40B4-BE49-F238E27FC236}">
                  <a16:creationId xmlns:a16="http://schemas.microsoft.com/office/drawing/2014/main" id="{9635C66E-0400-CAF4-37B0-753EE8229333}"/>
                </a:ext>
              </a:extLst>
            </p:cNvPr>
            <p:cNvGrpSpPr/>
            <p:nvPr/>
          </p:nvGrpSpPr>
          <p:grpSpPr>
            <a:xfrm>
              <a:off x="23529312" y="24002070"/>
              <a:ext cx="286178" cy="218816"/>
              <a:chOff x="23529312" y="24002070"/>
              <a:chExt cx="286178" cy="218816"/>
            </a:xfrm>
            <a:solidFill>
              <a:srgbClr val="000000"/>
            </a:solidFill>
          </p:grpSpPr>
          <p:sp>
            <p:nvSpPr>
              <p:cNvPr id="32" name="Freeform: Shape 31">
                <a:extLst>
                  <a:ext uri="{FF2B5EF4-FFF2-40B4-BE49-F238E27FC236}">
                    <a16:creationId xmlns:a16="http://schemas.microsoft.com/office/drawing/2014/main" id="{92744AFC-84D8-9FFA-89FB-9D377AF9E76B}"/>
                  </a:ext>
                </a:extLst>
              </p:cNvPr>
              <p:cNvSpPr/>
              <p:nvPr/>
            </p:nvSpPr>
            <p:spPr>
              <a:xfrm>
                <a:off x="23671420" y="24002070"/>
                <a:ext cx="14863" cy="51953"/>
              </a:xfrm>
              <a:custGeom>
                <a:avLst/>
                <a:gdLst>
                  <a:gd name="connsiteX0" fmla="*/ 85 w 14863"/>
                  <a:gd name="connsiteY0" fmla="*/ 277 h 51953"/>
                  <a:gd name="connsiteX1" fmla="*/ 85 w 14863"/>
                  <a:gd name="connsiteY1" fmla="*/ 52231 h 51953"/>
                </a:gdLst>
                <a:ahLst/>
                <a:cxnLst>
                  <a:cxn ang="0">
                    <a:pos x="connsiteX0" y="connsiteY0"/>
                  </a:cxn>
                  <a:cxn ang="0">
                    <a:pos x="connsiteX1" y="connsiteY1"/>
                  </a:cxn>
                </a:cxnLst>
                <a:rect l="l" t="t" r="r" b="b"/>
                <a:pathLst>
                  <a:path w="14863" h="51953">
                    <a:moveTo>
                      <a:pt x="85" y="277"/>
                    </a:moveTo>
                    <a:lnTo>
                      <a:pt x="85"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35" name="Graphic 20">
                <a:extLst>
                  <a:ext uri="{FF2B5EF4-FFF2-40B4-BE49-F238E27FC236}">
                    <a16:creationId xmlns:a16="http://schemas.microsoft.com/office/drawing/2014/main" id="{2F369DFB-410C-D991-D88E-ACF2B031E174}"/>
                  </a:ext>
                </a:extLst>
              </p:cNvPr>
              <p:cNvGrpSpPr/>
              <p:nvPr/>
            </p:nvGrpSpPr>
            <p:grpSpPr>
              <a:xfrm>
                <a:off x="23529312" y="24110555"/>
                <a:ext cx="286178" cy="110331"/>
                <a:chOff x="23529312" y="24110555"/>
                <a:chExt cx="286178" cy="110331"/>
              </a:xfrm>
              <a:solidFill>
                <a:srgbClr val="000000"/>
              </a:solidFill>
            </p:grpSpPr>
            <p:sp>
              <p:nvSpPr>
                <p:cNvPr id="36" name="Freeform: Shape 35">
                  <a:extLst>
                    <a:ext uri="{FF2B5EF4-FFF2-40B4-BE49-F238E27FC236}">
                      <a16:creationId xmlns:a16="http://schemas.microsoft.com/office/drawing/2014/main" id="{11FB0637-2E46-F06D-DC67-8DBDE34AFF97}"/>
                    </a:ext>
                  </a:extLst>
                </p:cNvPr>
                <p:cNvSpPr/>
                <p:nvPr/>
              </p:nvSpPr>
              <p:spPr>
                <a:xfrm flipV="1">
                  <a:off x="23529312" y="24110555"/>
                  <a:ext cx="99143" cy="108221"/>
                </a:xfrm>
                <a:custGeom>
                  <a:avLst/>
                  <a:gdLst>
                    <a:gd name="connsiteX0" fmla="*/ -2684 w 99143"/>
                    <a:gd name="connsiteY0" fmla="*/ 106176 h 108221"/>
                    <a:gd name="connsiteX1" fmla="*/ 19170 w 99143"/>
                    <a:gd name="connsiteY1" fmla="*/ 106176 h 108221"/>
                    <a:gd name="connsiteX2" fmla="*/ 46807 w 99143"/>
                    <a:gd name="connsiteY2" fmla="*/ 32537 h 108221"/>
                    <a:gd name="connsiteX3" fmla="*/ 74606 w 99143"/>
                    <a:gd name="connsiteY3" fmla="*/ 106176 h 108221"/>
                    <a:gd name="connsiteX4" fmla="*/ 96460 w 99143"/>
                    <a:gd name="connsiteY4" fmla="*/ 106176 h 108221"/>
                    <a:gd name="connsiteX5" fmla="*/ 96460 w 99143"/>
                    <a:gd name="connsiteY5" fmla="*/ -2045 h 108221"/>
                    <a:gd name="connsiteX6" fmla="*/ 82154 w 99143"/>
                    <a:gd name="connsiteY6" fmla="*/ -2045 h 108221"/>
                    <a:gd name="connsiteX7" fmla="*/ 82154 w 99143"/>
                    <a:gd name="connsiteY7" fmla="*/ 92979 h 108221"/>
                    <a:gd name="connsiteX8" fmla="*/ 54215 w 99143"/>
                    <a:gd name="connsiteY8" fmla="*/ 18760 h 108221"/>
                    <a:gd name="connsiteX9" fmla="*/ 39491 w 99143"/>
                    <a:gd name="connsiteY9" fmla="*/ 18760 h 108221"/>
                    <a:gd name="connsiteX10" fmla="*/ 11552 w 99143"/>
                    <a:gd name="connsiteY10" fmla="*/ 92979 h 108221"/>
                    <a:gd name="connsiteX11" fmla="*/ 11552 w 99143"/>
                    <a:gd name="connsiteY11" fmla="*/ -2045 h 108221"/>
                    <a:gd name="connsiteX12" fmla="*/ -2684 w 99143"/>
                    <a:gd name="connsiteY12" fmla="*/ -2045 h 108221"/>
                    <a:gd name="connsiteX13" fmla="*/ -2684 w 99143"/>
                    <a:gd name="connsiteY13"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143" h="108221">
                      <a:moveTo>
                        <a:pt x="-2684" y="106176"/>
                      </a:moveTo>
                      <a:lnTo>
                        <a:pt x="19170" y="106176"/>
                      </a:lnTo>
                      <a:lnTo>
                        <a:pt x="46807" y="32537"/>
                      </a:lnTo>
                      <a:lnTo>
                        <a:pt x="74606" y="106176"/>
                      </a:lnTo>
                      <a:lnTo>
                        <a:pt x="96460" y="106176"/>
                      </a:lnTo>
                      <a:lnTo>
                        <a:pt x="96460" y="-2045"/>
                      </a:lnTo>
                      <a:lnTo>
                        <a:pt x="82154" y="-2045"/>
                      </a:lnTo>
                      <a:lnTo>
                        <a:pt x="82154" y="92979"/>
                      </a:lnTo>
                      <a:lnTo>
                        <a:pt x="54215" y="18760"/>
                      </a:lnTo>
                      <a:lnTo>
                        <a:pt x="39491" y="18760"/>
                      </a:lnTo>
                      <a:lnTo>
                        <a:pt x="11552" y="92979"/>
                      </a:lnTo>
                      <a:lnTo>
                        <a:pt x="11552" y="-2045"/>
                      </a:lnTo>
                      <a:lnTo>
                        <a:pt x="-2684" y="-2045"/>
                      </a:lnTo>
                      <a:lnTo>
                        <a:pt x="-2684" y="106176"/>
                      </a:lnTo>
                      <a:close/>
                    </a:path>
                  </a:pathLst>
                </a:custGeom>
                <a:solidFill>
                  <a:srgbClr val="000000"/>
                </a:solidFill>
                <a:ln w="23" cap="flat">
                  <a:noFill/>
                  <a:prstDash val="solid"/>
                  <a:round/>
                </a:ln>
              </p:spPr>
              <p:txBody>
                <a:bodyPr rtlCol="0" anchor="ctr"/>
                <a:lstStyle/>
                <a:p>
                  <a:endParaRPr lang="en-US"/>
                </a:p>
              </p:txBody>
            </p:sp>
            <p:sp>
              <p:nvSpPr>
                <p:cNvPr id="37" name="Freeform: Shape 36">
                  <a:extLst>
                    <a:ext uri="{FF2B5EF4-FFF2-40B4-BE49-F238E27FC236}">
                      <a16:creationId xmlns:a16="http://schemas.microsoft.com/office/drawing/2014/main" id="{23FE91E1-59EB-7C4D-7FC7-9BC3F6BC44DE}"/>
                    </a:ext>
                  </a:extLst>
                </p:cNvPr>
                <p:cNvSpPr/>
                <p:nvPr/>
              </p:nvSpPr>
              <p:spPr>
                <a:xfrm flipV="1">
                  <a:off x="23651166" y="24135651"/>
                  <a:ext cx="74618" cy="85236"/>
                </a:xfrm>
                <a:custGeom>
                  <a:avLst/>
                  <a:gdLst>
                    <a:gd name="connsiteX0" fmla="*/ 35424 w 74618"/>
                    <a:gd name="connsiteY0" fmla="*/ 72484 h 85236"/>
                    <a:gd name="connsiteX1" fmla="*/ 18448 w 74618"/>
                    <a:gd name="connsiteY1" fmla="*/ 64111 h 85236"/>
                    <a:gd name="connsiteX2" fmla="*/ 12200 w 74618"/>
                    <a:gd name="connsiteY2" fmla="*/ 41172 h 85236"/>
                    <a:gd name="connsiteX3" fmla="*/ 18401 w 74618"/>
                    <a:gd name="connsiteY3" fmla="*/ 18234 h 85236"/>
                    <a:gd name="connsiteX4" fmla="*/ 35424 w 74618"/>
                    <a:gd name="connsiteY4" fmla="*/ 9861 h 85236"/>
                    <a:gd name="connsiteX5" fmla="*/ 52331 w 74618"/>
                    <a:gd name="connsiteY5" fmla="*/ 18257 h 85236"/>
                    <a:gd name="connsiteX6" fmla="*/ 58579 w 74618"/>
                    <a:gd name="connsiteY6" fmla="*/ 41172 h 85236"/>
                    <a:gd name="connsiteX7" fmla="*/ 52331 w 74618"/>
                    <a:gd name="connsiteY7" fmla="*/ 64041 h 85236"/>
                    <a:gd name="connsiteX8" fmla="*/ 35424 w 74618"/>
                    <a:gd name="connsiteY8" fmla="*/ 72484 h 85236"/>
                    <a:gd name="connsiteX9" fmla="*/ 35424 w 74618"/>
                    <a:gd name="connsiteY9" fmla="*/ 83779 h 85236"/>
                    <a:gd name="connsiteX10" fmla="*/ 62782 w 74618"/>
                    <a:gd name="connsiteY10" fmla="*/ 72461 h 85236"/>
                    <a:gd name="connsiteX11" fmla="*/ 72745 w 74618"/>
                    <a:gd name="connsiteY11" fmla="*/ 41172 h 85236"/>
                    <a:gd name="connsiteX12" fmla="*/ 62782 w 74618"/>
                    <a:gd name="connsiteY12" fmla="*/ 9884 h 85236"/>
                    <a:gd name="connsiteX13" fmla="*/ 35424 w 74618"/>
                    <a:gd name="connsiteY13" fmla="*/ -1458 h 85236"/>
                    <a:gd name="connsiteX14" fmla="*/ 8020 w 74618"/>
                    <a:gd name="connsiteY14" fmla="*/ 9884 h 85236"/>
                    <a:gd name="connsiteX15" fmla="*/ -1874 w 74618"/>
                    <a:gd name="connsiteY15" fmla="*/ 41172 h 85236"/>
                    <a:gd name="connsiteX16" fmla="*/ 8020 w 74618"/>
                    <a:gd name="connsiteY16" fmla="*/ 72461 h 85236"/>
                    <a:gd name="connsiteX17" fmla="*/ 35424 w 74618"/>
                    <a:gd name="connsiteY17" fmla="*/ 83779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618" h="85236">
                      <a:moveTo>
                        <a:pt x="35424" y="72484"/>
                      </a:moveTo>
                      <a:cubicBezTo>
                        <a:pt x="28271" y="72484"/>
                        <a:pt x="22612" y="69693"/>
                        <a:pt x="18448" y="64111"/>
                      </a:cubicBezTo>
                      <a:cubicBezTo>
                        <a:pt x="14283" y="58529"/>
                        <a:pt x="12200" y="50883"/>
                        <a:pt x="12200" y="41172"/>
                      </a:cubicBezTo>
                      <a:cubicBezTo>
                        <a:pt x="12200" y="31462"/>
                        <a:pt x="14267" y="23816"/>
                        <a:pt x="18401" y="18234"/>
                      </a:cubicBezTo>
                      <a:cubicBezTo>
                        <a:pt x="22551" y="12652"/>
                        <a:pt x="28225" y="9861"/>
                        <a:pt x="35424" y="9861"/>
                      </a:cubicBezTo>
                      <a:cubicBezTo>
                        <a:pt x="42546" y="9861"/>
                        <a:pt x="48182" y="12660"/>
                        <a:pt x="52331" y="18257"/>
                      </a:cubicBezTo>
                      <a:cubicBezTo>
                        <a:pt x="56496" y="23870"/>
                        <a:pt x="58579" y="31508"/>
                        <a:pt x="58579" y="41172"/>
                      </a:cubicBezTo>
                      <a:cubicBezTo>
                        <a:pt x="58579" y="50790"/>
                        <a:pt x="56496" y="58413"/>
                        <a:pt x="52331" y="64041"/>
                      </a:cubicBezTo>
                      <a:cubicBezTo>
                        <a:pt x="48182" y="69670"/>
                        <a:pt x="42546" y="72484"/>
                        <a:pt x="35424" y="72484"/>
                      </a:cubicBezTo>
                      <a:close/>
                      <a:moveTo>
                        <a:pt x="35424" y="83779"/>
                      </a:moveTo>
                      <a:cubicBezTo>
                        <a:pt x="47036" y="83779"/>
                        <a:pt x="56156" y="80006"/>
                        <a:pt x="62782" y="72461"/>
                      </a:cubicBezTo>
                      <a:cubicBezTo>
                        <a:pt x="69424" y="64930"/>
                        <a:pt x="72745" y="54501"/>
                        <a:pt x="72745" y="41172"/>
                      </a:cubicBezTo>
                      <a:cubicBezTo>
                        <a:pt x="72745" y="27890"/>
                        <a:pt x="69424" y="17461"/>
                        <a:pt x="62782" y="9884"/>
                      </a:cubicBezTo>
                      <a:cubicBezTo>
                        <a:pt x="56156" y="2323"/>
                        <a:pt x="47036" y="-1458"/>
                        <a:pt x="35424" y="-1458"/>
                      </a:cubicBezTo>
                      <a:cubicBezTo>
                        <a:pt x="23766" y="-1458"/>
                        <a:pt x="14631" y="2323"/>
                        <a:pt x="8020" y="9884"/>
                      </a:cubicBezTo>
                      <a:cubicBezTo>
                        <a:pt x="1424" y="17461"/>
                        <a:pt x="-1874" y="27890"/>
                        <a:pt x="-1874" y="41172"/>
                      </a:cubicBezTo>
                      <a:cubicBezTo>
                        <a:pt x="-1874" y="54501"/>
                        <a:pt x="1424" y="64930"/>
                        <a:pt x="8020" y="72461"/>
                      </a:cubicBezTo>
                      <a:cubicBezTo>
                        <a:pt x="14631" y="80006"/>
                        <a:pt x="23766" y="83779"/>
                        <a:pt x="35424" y="83779"/>
                      </a:cubicBezTo>
                      <a:close/>
                    </a:path>
                  </a:pathLst>
                </a:custGeom>
                <a:solidFill>
                  <a:srgbClr val="000000"/>
                </a:solidFill>
                <a:ln w="23" cap="flat">
                  <a:noFill/>
                  <a:prstDash val="solid"/>
                  <a:round/>
                </a:ln>
              </p:spPr>
              <p:txBody>
                <a:bodyPr rtlCol="0" anchor="ctr"/>
                <a:lstStyle/>
                <a:p>
                  <a:endParaRPr lang="en-US"/>
                </a:p>
              </p:txBody>
            </p:sp>
            <p:sp>
              <p:nvSpPr>
                <p:cNvPr id="39" name="Freeform: Shape 38">
                  <a:extLst>
                    <a:ext uri="{FF2B5EF4-FFF2-40B4-BE49-F238E27FC236}">
                      <a16:creationId xmlns:a16="http://schemas.microsoft.com/office/drawing/2014/main" id="{7AC025C8-9FDC-0F39-DDA2-09F8B09B60E0}"/>
                    </a:ext>
                  </a:extLst>
                </p:cNvPr>
                <p:cNvSpPr/>
                <p:nvPr/>
              </p:nvSpPr>
              <p:spPr>
                <a:xfrm flipV="1">
                  <a:off x="23747398" y="24135651"/>
                  <a:ext cx="68093" cy="83125"/>
                </a:xfrm>
                <a:custGeom>
                  <a:avLst/>
                  <a:gdLst>
                    <a:gd name="connsiteX0" fmla="*/ 66138 w 68093"/>
                    <a:gd name="connsiteY0" fmla="*/ 47505 h 83125"/>
                    <a:gd name="connsiteX1" fmla="*/ 66138 w 68093"/>
                    <a:gd name="connsiteY1" fmla="*/ -1503 h 83125"/>
                    <a:gd name="connsiteX2" fmla="*/ 52784 w 68093"/>
                    <a:gd name="connsiteY2" fmla="*/ -1503 h 83125"/>
                    <a:gd name="connsiteX3" fmla="*/ 52784 w 68093"/>
                    <a:gd name="connsiteY3" fmla="*/ 47064 h 83125"/>
                    <a:gd name="connsiteX4" fmla="*/ 48279 w 68093"/>
                    <a:gd name="connsiteY4" fmla="*/ 64297 h 83125"/>
                    <a:gd name="connsiteX5" fmla="*/ 34786 w 68093"/>
                    <a:gd name="connsiteY5" fmla="*/ 70026 h 83125"/>
                    <a:gd name="connsiteX6" fmla="*/ 17716 w 68093"/>
                    <a:gd name="connsiteY6" fmla="*/ 63137 h 83125"/>
                    <a:gd name="connsiteX7" fmla="*/ 11469 w 68093"/>
                    <a:gd name="connsiteY7" fmla="*/ 44374 h 83125"/>
                    <a:gd name="connsiteX8" fmla="*/ 11469 w 68093"/>
                    <a:gd name="connsiteY8" fmla="*/ -1503 h 83125"/>
                    <a:gd name="connsiteX9" fmla="*/ -1955 w 68093"/>
                    <a:gd name="connsiteY9" fmla="*/ -1503 h 83125"/>
                    <a:gd name="connsiteX10" fmla="*/ -1955 w 68093"/>
                    <a:gd name="connsiteY10" fmla="*/ 79675 h 83125"/>
                    <a:gd name="connsiteX11" fmla="*/ 11469 w 68093"/>
                    <a:gd name="connsiteY11" fmla="*/ 79675 h 83125"/>
                    <a:gd name="connsiteX12" fmla="*/ 11469 w 68093"/>
                    <a:gd name="connsiteY12" fmla="*/ 67057 h 83125"/>
                    <a:gd name="connsiteX13" fmla="*/ 22756 w 68093"/>
                    <a:gd name="connsiteY13" fmla="*/ 78005 h 83125"/>
                    <a:gd name="connsiteX14" fmla="*/ 37758 w 68093"/>
                    <a:gd name="connsiteY14" fmla="*/ 81623 h 83125"/>
                    <a:gd name="connsiteX15" fmla="*/ 58939 w 68093"/>
                    <a:gd name="connsiteY15" fmla="*/ 72972 h 83125"/>
                    <a:gd name="connsiteX16" fmla="*/ 66138 w 68093"/>
                    <a:gd name="connsiteY16" fmla="*/ 47505 h 8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093" h="83125">
                      <a:moveTo>
                        <a:pt x="66138" y="47505"/>
                      </a:moveTo>
                      <a:lnTo>
                        <a:pt x="66138" y="-1503"/>
                      </a:lnTo>
                      <a:lnTo>
                        <a:pt x="52784" y="-1503"/>
                      </a:lnTo>
                      <a:lnTo>
                        <a:pt x="52784" y="47064"/>
                      </a:lnTo>
                      <a:cubicBezTo>
                        <a:pt x="52784" y="54749"/>
                        <a:pt x="51282" y="60493"/>
                        <a:pt x="48279" y="64297"/>
                      </a:cubicBezTo>
                      <a:cubicBezTo>
                        <a:pt x="45275" y="68116"/>
                        <a:pt x="40778" y="70026"/>
                        <a:pt x="34786" y="70026"/>
                      </a:cubicBezTo>
                      <a:cubicBezTo>
                        <a:pt x="27571" y="70026"/>
                        <a:pt x="21881" y="67730"/>
                        <a:pt x="17716" y="63137"/>
                      </a:cubicBezTo>
                      <a:cubicBezTo>
                        <a:pt x="13551" y="58561"/>
                        <a:pt x="11469" y="52306"/>
                        <a:pt x="11469" y="44374"/>
                      </a:cubicBezTo>
                      <a:lnTo>
                        <a:pt x="11469" y="-1503"/>
                      </a:lnTo>
                      <a:lnTo>
                        <a:pt x="-1955" y="-1503"/>
                      </a:lnTo>
                      <a:lnTo>
                        <a:pt x="-1955" y="79675"/>
                      </a:lnTo>
                      <a:lnTo>
                        <a:pt x="11469" y="79675"/>
                      </a:lnTo>
                      <a:lnTo>
                        <a:pt x="11469" y="67057"/>
                      </a:lnTo>
                      <a:cubicBezTo>
                        <a:pt x="14674" y="71943"/>
                        <a:pt x="18436" y="75592"/>
                        <a:pt x="22756" y="78005"/>
                      </a:cubicBezTo>
                      <a:cubicBezTo>
                        <a:pt x="27091" y="80417"/>
                        <a:pt x="32092" y="81623"/>
                        <a:pt x="37758" y="81623"/>
                      </a:cubicBezTo>
                      <a:cubicBezTo>
                        <a:pt x="47094" y="81623"/>
                        <a:pt x="54155" y="78739"/>
                        <a:pt x="58939" y="72972"/>
                      </a:cubicBezTo>
                      <a:cubicBezTo>
                        <a:pt x="63738" y="67204"/>
                        <a:pt x="66138" y="58715"/>
                        <a:pt x="66138" y="47505"/>
                      </a:cubicBezTo>
                      <a:close/>
                    </a:path>
                  </a:pathLst>
                </a:custGeom>
                <a:solidFill>
                  <a:srgbClr val="000000"/>
                </a:solidFill>
                <a:ln w="23" cap="flat">
                  <a:noFill/>
                  <a:prstDash val="solid"/>
                  <a:round/>
                </a:ln>
              </p:spPr>
              <p:txBody>
                <a:bodyPr rtlCol="0" anchor="ctr"/>
                <a:lstStyle/>
                <a:p>
                  <a:endParaRPr lang="en-US"/>
                </a:p>
              </p:txBody>
            </p:sp>
          </p:grpSp>
        </p:grpSp>
        <p:grpSp>
          <p:nvGrpSpPr>
            <p:cNvPr id="42" name="Graphic 20">
              <a:extLst>
                <a:ext uri="{FF2B5EF4-FFF2-40B4-BE49-F238E27FC236}">
                  <a16:creationId xmlns:a16="http://schemas.microsoft.com/office/drawing/2014/main" id="{28B2CE01-35F9-0A81-950C-0C974B589411}"/>
                </a:ext>
              </a:extLst>
            </p:cNvPr>
            <p:cNvGrpSpPr/>
            <p:nvPr/>
          </p:nvGrpSpPr>
          <p:grpSpPr>
            <a:xfrm>
              <a:off x="24007983" y="24002070"/>
              <a:ext cx="246491" cy="218816"/>
              <a:chOff x="24007983" y="24002070"/>
              <a:chExt cx="246491" cy="218816"/>
            </a:xfrm>
            <a:solidFill>
              <a:srgbClr val="000000"/>
            </a:solidFill>
          </p:grpSpPr>
          <p:sp>
            <p:nvSpPr>
              <p:cNvPr id="44" name="Freeform: Shape 43">
                <a:extLst>
                  <a:ext uri="{FF2B5EF4-FFF2-40B4-BE49-F238E27FC236}">
                    <a16:creationId xmlns:a16="http://schemas.microsoft.com/office/drawing/2014/main" id="{995F15E6-7396-A89A-742E-18882C4B83F2}"/>
                  </a:ext>
                </a:extLst>
              </p:cNvPr>
              <p:cNvSpPr/>
              <p:nvPr/>
            </p:nvSpPr>
            <p:spPr>
              <a:xfrm>
                <a:off x="24135402" y="24002070"/>
                <a:ext cx="14863" cy="51953"/>
              </a:xfrm>
              <a:custGeom>
                <a:avLst/>
                <a:gdLst>
                  <a:gd name="connsiteX0" fmla="*/ 116 w 14863"/>
                  <a:gd name="connsiteY0" fmla="*/ 277 h 51953"/>
                  <a:gd name="connsiteX1" fmla="*/ 116 w 14863"/>
                  <a:gd name="connsiteY1" fmla="*/ 52231 h 51953"/>
                </a:gdLst>
                <a:ahLst/>
                <a:cxnLst>
                  <a:cxn ang="0">
                    <a:pos x="connsiteX0" y="connsiteY0"/>
                  </a:cxn>
                  <a:cxn ang="0">
                    <a:pos x="connsiteX1" y="connsiteY1"/>
                  </a:cxn>
                </a:cxnLst>
                <a:rect l="l" t="t" r="r" b="b"/>
                <a:pathLst>
                  <a:path w="14863" h="51953">
                    <a:moveTo>
                      <a:pt x="116" y="277"/>
                    </a:moveTo>
                    <a:lnTo>
                      <a:pt x="116"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51" name="Graphic 20">
                <a:extLst>
                  <a:ext uri="{FF2B5EF4-FFF2-40B4-BE49-F238E27FC236}">
                    <a16:creationId xmlns:a16="http://schemas.microsoft.com/office/drawing/2014/main" id="{E8E9D44B-CE21-2EB7-ED32-2F147BC931EF}"/>
                  </a:ext>
                </a:extLst>
              </p:cNvPr>
              <p:cNvGrpSpPr/>
              <p:nvPr/>
            </p:nvGrpSpPr>
            <p:grpSpPr>
              <a:xfrm>
                <a:off x="24007983" y="24110555"/>
                <a:ext cx="246491" cy="110331"/>
                <a:chOff x="24007983" y="24110555"/>
                <a:chExt cx="246491" cy="110331"/>
              </a:xfrm>
              <a:solidFill>
                <a:srgbClr val="000000"/>
              </a:solidFill>
            </p:grpSpPr>
            <p:sp>
              <p:nvSpPr>
                <p:cNvPr id="53" name="Freeform: Shape 52">
                  <a:extLst>
                    <a:ext uri="{FF2B5EF4-FFF2-40B4-BE49-F238E27FC236}">
                      <a16:creationId xmlns:a16="http://schemas.microsoft.com/office/drawing/2014/main" id="{28A8981A-1A0C-33C6-5B06-4BF083B6D8CE}"/>
                    </a:ext>
                  </a:extLst>
                </p:cNvPr>
                <p:cNvSpPr/>
                <p:nvPr/>
              </p:nvSpPr>
              <p:spPr>
                <a:xfrm flipV="1">
                  <a:off x="24007983" y="24110555"/>
                  <a:ext cx="91665" cy="108221"/>
                </a:xfrm>
                <a:custGeom>
                  <a:avLst/>
                  <a:gdLst>
                    <a:gd name="connsiteX0" fmla="*/ -1844 w 91665"/>
                    <a:gd name="connsiteY0" fmla="*/ 106176 h 108221"/>
                    <a:gd name="connsiteX1" fmla="*/ 89822 w 91665"/>
                    <a:gd name="connsiteY1" fmla="*/ 106176 h 108221"/>
                    <a:gd name="connsiteX2" fmla="*/ 89822 w 91665"/>
                    <a:gd name="connsiteY2" fmla="*/ 93837 h 108221"/>
                    <a:gd name="connsiteX3" fmla="*/ 51362 w 91665"/>
                    <a:gd name="connsiteY3" fmla="*/ 93837 h 108221"/>
                    <a:gd name="connsiteX4" fmla="*/ 51362 w 91665"/>
                    <a:gd name="connsiteY4" fmla="*/ -2045 h 108221"/>
                    <a:gd name="connsiteX5" fmla="*/ 36638 w 91665"/>
                    <a:gd name="connsiteY5" fmla="*/ -2045 h 108221"/>
                    <a:gd name="connsiteX6" fmla="*/ 36638 w 91665"/>
                    <a:gd name="connsiteY6" fmla="*/ 93837 h 108221"/>
                    <a:gd name="connsiteX7" fmla="*/ -1844 w 91665"/>
                    <a:gd name="connsiteY7" fmla="*/ 93837 h 108221"/>
                    <a:gd name="connsiteX8" fmla="*/ -1844 w 91665"/>
                    <a:gd name="connsiteY8"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665" h="108221">
                      <a:moveTo>
                        <a:pt x="-1844" y="106176"/>
                      </a:moveTo>
                      <a:lnTo>
                        <a:pt x="89822" y="106176"/>
                      </a:lnTo>
                      <a:lnTo>
                        <a:pt x="89822" y="93837"/>
                      </a:lnTo>
                      <a:lnTo>
                        <a:pt x="51362" y="93837"/>
                      </a:lnTo>
                      <a:lnTo>
                        <a:pt x="51362" y="-2045"/>
                      </a:lnTo>
                      <a:lnTo>
                        <a:pt x="36638" y="-2045"/>
                      </a:lnTo>
                      <a:lnTo>
                        <a:pt x="36638" y="93837"/>
                      </a:lnTo>
                      <a:lnTo>
                        <a:pt x="-1844" y="93837"/>
                      </a:lnTo>
                      <a:lnTo>
                        <a:pt x="-1844" y="106176"/>
                      </a:lnTo>
                      <a:close/>
                    </a:path>
                  </a:pathLst>
                </a:custGeom>
                <a:solidFill>
                  <a:srgbClr val="000000"/>
                </a:solidFill>
                <a:ln w="23" cap="flat">
                  <a:noFill/>
                  <a:prstDash val="solid"/>
                  <a:round/>
                </a:ln>
              </p:spPr>
              <p:txBody>
                <a:bodyPr rtlCol="0" anchor="ctr"/>
                <a:lstStyle/>
                <a:p>
                  <a:endParaRPr lang="en-US"/>
                </a:p>
              </p:txBody>
            </p:sp>
            <p:sp>
              <p:nvSpPr>
                <p:cNvPr id="57" name="Freeform: Shape 56">
                  <a:extLst>
                    <a:ext uri="{FF2B5EF4-FFF2-40B4-BE49-F238E27FC236}">
                      <a16:creationId xmlns:a16="http://schemas.microsoft.com/office/drawing/2014/main" id="{BB58E41E-A68A-0443-4892-7886EE5EEA40}"/>
                    </a:ext>
                  </a:extLst>
                </p:cNvPr>
                <p:cNvSpPr/>
                <p:nvPr/>
              </p:nvSpPr>
              <p:spPr>
                <a:xfrm flipV="1">
                  <a:off x="24089369" y="24135651"/>
                  <a:ext cx="68069" cy="85236"/>
                </a:xfrm>
                <a:custGeom>
                  <a:avLst/>
                  <a:gdLst>
                    <a:gd name="connsiteX0" fmla="*/ -1894 w 68069"/>
                    <a:gd name="connsiteY0" fmla="*/ 32683 h 85236"/>
                    <a:gd name="connsiteX1" fmla="*/ -1894 w 68069"/>
                    <a:gd name="connsiteY1" fmla="*/ 81831 h 85236"/>
                    <a:gd name="connsiteX2" fmla="*/ 11460 w 68069"/>
                    <a:gd name="connsiteY2" fmla="*/ 81831 h 85236"/>
                    <a:gd name="connsiteX3" fmla="*/ 11460 w 68069"/>
                    <a:gd name="connsiteY3" fmla="*/ 33194 h 85236"/>
                    <a:gd name="connsiteX4" fmla="*/ 15942 w 68069"/>
                    <a:gd name="connsiteY4" fmla="*/ 15891 h 85236"/>
                    <a:gd name="connsiteX5" fmla="*/ 29458 w 68069"/>
                    <a:gd name="connsiteY5" fmla="*/ 10139 h 85236"/>
                    <a:gd name="connsiteX6" fmla="*/ 46528 w 68069"/>
                    <a:gd name="connsiteY6" fmla="*/ 17028 h 85236"/>
                    <a:gd name="connsiteX7" fmla="*/ 52822 w 68069"/>
                    <a:gd name="connsiteY7" fmla="*/ 35815 h 85236"/>
                    <a:gd name="connsiteX8" fmla="*/ 52822 w 68069"/>
                    <a:gd name="connsiteY8" fmla="*/ 81831 h 85236"/>
                    <a:gd name="connsiteX9" fmla="*/ 66176 w 68069"/>
                    <a:gd name="connsiteY9" fmla="*/ 81831 h 85236"/>
                    <a:gd name="connsiteX10" fmla="*/ 66176 w 68069"/>
                    <a:gd name="connsiteY10" fmla="*/ 653 h 85236"/>
                    <a:gd name="connsiteX11" fmla="*/ 52822 w 68069"/>
                    <a:gd name="connsiteY11" fmla="*/ 653 h 85236"/>
                    <a:gd name="connsiteX12" fmla="*/ 52822 w 68069"/>
                    <a:gd name="connsiteY12" fmla="*/ 13131 h 85236"/>
                    <a:gd name="connsiteX13" fmla="*/ 41535 w 68069"/>
                    <a:gd name="connsiteY13" fmla="*/ 2137 h 85236"/>
                    <a:gd name="connsiteX14" fmla="*/ 26625 w 68069"/>
                    <a:gd name="connsiteY14" fmla="*/ -1458 h 85236"/>
                    <a:gd name="connsiteX15" fmla="*/ 5352 w 68069"/>
                    <a:gd name="connsiteY15" fmla="*/ 7240 h 85236"/>
                    <a:gd name="connsiteX16" fmla="*/ -1894 w 68069"/>
                    <a:gd name="connsiteY16" fmla="*/ 32683 h 85236"/>
                    <a:gd name="connsiteX17" fmla="*/ 31711 w 68069"/>
                    <a:gd name="connsiteY17" fmla="*/ 83779 h 85236"/>
                    <a:gd name="connsiteX18" fmla="*/ 31711 w 68069"/>
                    <a:gd name="connsiteY18" fmla="*/ 83779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069" h="85236">
                      <a:moveTo>
                        <a:pt x="-1894" y="32683"/>
                      </a:moveTo>
                      <a:lnTo>
                        <a:pt x="-1894" y="81831"/>
                      </a:lnTo>
                      <a:lnTo>
                        <a:pt x="11460" y="81831"/>
                      </a:lnTo>
                      <a:lnTo>
                        <a:pt x="11460" y="33194"/>
                      </a:lnTo>
                      <a:cubicBezTo>
                        <a:pt x="11460" y="25509"/>
                        <a:pt x="12954" y="19741"/>
                        <a:pt x="15942" y="15891"/>
                      </a:cubicBezTo>
                      <a:cubicBezTo>
                        <a:pt x="18945" y="12057"/>
                        <a:pt x="23451" y="10139"/>
                        <a:pt x="29458" y="10139"/>
                      </a:cubicBezTo>
                      <a:cubicBezTo>
                        <a:pt x="36658" y="10139"/>
                        <a:pt x="42348" y="12435"/>
                        <a:pt x="46528" y="17028"/>
                      </a:cubicBezTo>
                      <a:cubicBezTo>
                        <a:pt x="50724" y="21620"/>
                        <a:pt x="52822" y="27882"/>
                        <a:pt x="52822" y="35815"/>
                      </a:cubicBezTo>
                      <a:lnTo>
                        <a:pt x="52822" y="81831"/>
                      </a:lnTo>
                      <a:lnTo>
                        <a:pt x="66176" y="81831"/>
                      </a:lnTo>
                      <a:lnTo>
                        <a:pt x="66176" y="653"/>
                      </a:lnTo>
                      <a:lnTo>
                        <a:pt x="52822" y="653"/>
                      </a:lnTo>
                      <a:lnTo>
                        <a:pt x="52822" y="13131"/>
                      </a:lnTo>
                      <a:cubicBezTo>
                        <a:pt x="49586" y="8199"/>
                        <a:pt x="45824" y="4534"/>
                        <a:pt x="41535" y="2137"/>
                      </a:cubicBezTo>
                      <a:cubicBezTo>
                        <a:pt x="37262" y="-259"/>
                        <a:pt x="32292" y="-1458"/>
                        <a:pt x="26625" y="-1458"/>
                      </a:cubicBezTo>
                      <a:cubicBezTo>
                        <a:pt x="17289" y="-1458"/>
                        <a:pt x="10198" y="1442"/>
                        <a:pt x="5352" y="7240"/>
                      </a:cubicBezTo>
                      <a:cubicBezTo>
                        <a:pt x="521" y="13038"/>
                        <a:pt x="-1894" y="21520"/>
                        <a:pt x="-1894" y="32683"/>
                      </a:cubicBezTo>
                      <a:close/>
                      <a:moveTo>
                        <a:pt x="31711" y="83779"/>
                      </a:moveTo>
                      <a:lnTo>
                        <a:pt x="31711" y="83779"/>
                      </a:lnTo>
                      <a:close/>
                    </a:path>
                  </a:pathLst>
                </a:custGeom>
                <a:solidFill>
                  <a:srgbClr val="000000"/>
                </a:solidFill>
                <a:ln w="23" cap="flat">
                  <a:noFill/>
                  <a:prstDash val="solid"/>
                  <a:round/>
                </a:ln>
              </p:spPr>
              <p:txBody>
                <a:bodyPr rtlCol="0" anchor="ctr"/>
                <a:lstStyle/>
                <a:p>
                  <a:endParaRPr lang="en-US"/>
                </a:p>
              </p:txBody>
            </p:sp>
            <p:sp>
              <p:nvSpPr>
                <p:cNvPr id="58" name="Freeform: Shape 57">
                  <a:extLst>
                    <a:ext uri="{FF2B5EF4-FFF2-40B4-BE49-F238E27FC236}">
                      <a16:creationId xmlns:a16="http://schemas.microsoft.com/office/drawing/2014/main" id="{9AC258BE-904C-21F6-3367-A96CD8FCB25B}"/>
                    </a:ext>
                  </a:extLst>
                </p:cNvPr>
                <p:cNvSpPr/>
                <p:nvPr/>
              </p:nvSpPr>
              <p:spPr>
                <a:xfrm flipV="1">
                  <a:off x="24179136" y="24135651"/>
                  <a:ext cx="75338" cy="85236"/>
                </a:xfrm>
                <a:custGeom>
                  <a:avLst/>
                  <a:gdLst>
                    <a:gd name="connsiteX0" fmla="*/ 73485 w 75338"/>
                    <a:gd name="connsiteY0" fmla="*/ 44582 h 85236"/>
                    <a:gd name="connsiteX1" fmla="*/ 73485 w 75338"/>
                    <a:gd name="connsiteY1" fmla="*/ 38064 h 85236"/>
                    <a:gd name="connsiteX2" fmla="*/ 12081 w 75338"/>
                    <a:gd name="connsiteY2" fmla="*/ 38064 h 85236"/>
                    <a:gd name="connsiteX3" fmla="*/ 20395 w 75338"/>
                    <a:gd name="connsiteY3" fmla="*/ 17074 h 85236"/>
                    <a:gd name="connsiteX4" fmla="*/ 41111 w 75338"/>
                    <a:gd name="connsiteY4" fmla="*/ 9861 h 85236"/>
                    <a:gd name="connsiteX5" fmla="*/ 56021 w 75338"/>
                    <a:gd name="connsiteY5" fmla="*/ 11740 h 85236"/>
                    <a:gd name="connsiteX6" fmla="*/ 70373 w 75338"/>
                    <a:gd name="connsiteY6" fmla="*/ 17399 h 85236"/>
                    <a:gd name="connsiteX7" fmla="*/ 70373 w 75338"/>
                    <a:gd name="connsiteY7" fmla="*/ 4782 h 85236"/>
                    <a:gd name="connsiteX8" fmla="*/ 55626 w 75338"/>
                    <a:gd name="connsiteY8" fmla="*/ 143 h 85236"/>
                    <a:gd name="connsiteX9" fmla="*/ 40321 w 75338"/>
                    <a:gd name="connsiteY9" fmla="*/ -1458 h 85236"/>
                    <a:gd name="connsiteX10" fmla="*/ 9503 w 75338"/>
                    <a:gd name="connsiteY10" fmla="*/ 9838 h 85236"/>
                    <a:gd name="connsiteX11" fmla="*/ -1853 w 75338"/>
                    <a:gd name="connsiteY11" fmla="*/ 40453 h 85236"/>
                    <a:gd name="connsiteX12" fmla="*/ 8922 w 75338"/>
                    <a:gd name="connsiteY12" fmla="*/ 72066 h 85236"/>
                    <a:gd name="connsiteX13" fmla="*/ 37999 w 75338"/>
                    <a:gd name="connsiteY13" fmla="*/ 83779 h 85236"/>
                    <a:gd name="connsiteX14" fmla="*/ 63940 w 75338"/>
                    <a:gd name="connsiteY14" fmla="*/ 73226 h 85236"/>
                    <a:gd name="connsiteX15" fmla="*/ 73485 w 75338"/>
                    <a:gd name="connsiteY15" fmla="*/ 44582 h 85236"/>
                    <a:gd name="connsiteX16" fmla="*/ 60132 w 75338"/>
                    <a:gd name="connsiteY16" fmla="*/ 48502 h 85236"/>
                    <a:gd name="connsiteX17" fmla="*/ 54000 w 75338"/>
                    <a:gd name="connsiteY17" fmla="*/ 65943 h 85236"/>
                    <a:gd name="connsiteX18" fmla="*/ 38138 w 75338"/>
                    <a:gd name="connsiteY18" fmla="*/ 72484 h 85236"/>
                    <a:gd name="connsiteX19" fmla="*/ 20256 w 75338"/>
                    <a:gd name="connsiteY19" fmla="*/ 66175 h 85236"/>
                    <a:gd name="connsiteX20" fmla="*/ 12522 w 75338"/>
                    <a:gd name="connsiteY20" fmla="*/ 48409 h 85236"/>
                    <a:gd name="connsiteX21" fmla="*/ 60132 w 75338"/>
                    <a:gd name="connsiteY21" fmla="*/ 48502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5338" h="85236">
                      <a:moveTo>
                        <a:pt x="73485" y="44582"/>
                      </a:moveTo>
                      <a:lnTo>
                        <a:pt x="73485" y="38064"/>
                      </a:lnTo>
                      <a:lnTo>
                        <a:pt x="12081" y="38064"/>
                      </a:lnTo>
                      <a:cubicBezTo>
                        <a:pt x="12669" y="28880"/>
                        <a:pt x="15441" y="21883"/>
                        <a:pt x="20395" y="17074"/>
                      </a:cubicBezTo>
                      <a:cubicBezTo>
                        <a:pt x="25350" y="12265"/>
                        <a:pt x="32255" y="9861"/>
                        <a:pt x="41111" y="9861"/>
                      </a:cubicBezTo>
                      <a:cubicBezTo>
                        <a:pt x="46236" y="9861"/>
                        <a:pt x="51206" y="10487"/>
                        <a:pt x="56021" y="11740"/>
                      </a:cubicBezTo>
                      <a:cubicBezTo>
                        <a:pt x="60836" y="12992"/>
                        <a:pt x="65620" y="14879"/>
                        <a:pt x="70373" y="17399"/>
                      </a:cubicBezTo>
                      <a:lnTo>
                        <a:pt x="70373" y="4782"/>
                      </a:lnTo>
                      <a:cubicBezTo>
                        <a:pt x="65574" y="2756"/>
                        <a:pt x="60658" y="1210"/>
                        <a:pt x="55626" y="143"/>
                      </a:cubicBezTo>
                      <a:cubicBezTo>
                        <a:pt x="50594" y="-924"/>
                        <a:pt x="45493" y="-1458"/>
                        <a:pt x="40321" y="-1458"/>
                      </a:cubicBezTo>
                      <a:cubicBezTo>
                        <a:pt x="27347" y="-1458"/>
                        <a:pt x="17074" y="2308"/>
                        <a:pt x="9503" y="9838"/>
                      </a:cubicBezTo>
                      <a:cubicBezTo>
                        <a:pt x="1932" y="17383"/>
                        <a:pt x="-1853" y="27589"/>
                        <a:pt x="-1853" y="40453"/>
                      </a:cubicBezTo>
                      <a:cubicBezTo>
                        <a:pt x="-1853" y="53736"/>
                        <a:pt x="1739" y="64273"/>
                        <a:pt x="8922" y="72066"/>
                      </a:cubicBezTo>
                      <a:cubicBezTo>
                        <a:pt x="16106" y="79875"/>
                        <a:pt x="25799" y="83779"/>
                        <a:pt x="37999" y="83779"/>
                      </a:cubicBezTo>
                      <a:cubicBezTo>
                        <a:pt x="48930" y="83779"/>
                        <a:pt x="57577" y="80261"/>
                        <a:pt x="63940" y="73226"/>
                      </a:cubicBezTo>
                      <a:cubicBezTo>
                        <a:pt x="70304" y="66206"/>
                        <a:pt x="73485" y="56658"/>
                        <a:pt x="73485" y="44582"/>
                      </a:cubicBezTo>
                      <a:close/>
                      <a:moveTo>
                        <a:pt x="60132" y="48502"/>
                      </a:moveTo>
                      <a:cubicBezTo>
                        <a:pt x="60039" y="55784"/>
                        <a:pt x="57995" y="61598"/>
                        <a:pt x="54000" y="65943"/>
                      </a:cubicBezTo>
                      <a:cubicBezTo>
                        <a:pt x="50006" y="70303"/>
                        <a:pt x="44718" y="72484"/>
                        <a:pt x="38138" y="72484"/>
                      </a:cubicBezTo>
                      <a:cubicBezTo>
                        <a:pt x="30691" y="72484"/>
                        <a:pt x="24730" y="70381"/>
                        <a:pt x="20256" y="66175"/>
                      </a:cubicBezTo>
                      <a:cubicBezTo>
                        <a:pt x="15781" y="61969"/>
                        <a:pt x="13203" y="56047"/>
                        <a:pt x="12522" y="48409"/>
                      </a:cubicBezTo>
                      <a:lnTo>
                        <a:pt x="60132" y="48502"/>
                      </a:lnTo>
                      <a:close/>
                    </a:path>
                  </a:pathLst>
                </a:custGeom>
                <a:solidFill>
                  <a:srgbClr val="000000"/>
                </a:solidFill>
                <a:ln w="23" cap="flat">
                  <a:noFill/>
                  <a:prstDash val="solid"/>
                  <a:round/>
                </a:ln>
              </p:spPr>
              <p:txBody>
                <a:bodyPr rtlCol="0" anchor="ctr"/>
                <a:lstStyle/>
                <a:p>
                  <a:endParaRPr lang="en-US"/>
                </a:p>
              </p:txBody>
            </p:sp>
          </p:grpSp>
        </p:grpSp>
        <p:grpSp>
          <p:nvGrpSpPr>
            <p:cNvPr id="60" name="Graphic 20">
              <a:extLst>
                <a:ext uri="{FF2B5EF4-FFF2-40B4-BE49-F238E27FC236}">
                  <a16:creationId xmlns:a16="http://schemas.microsoft.com/office/drawing/2014/main" id="{FD22E6AD-D323-ED52-A32F-E3F60E0C2FAC}"/>
                </a:ext>
              </a:extLst>
            </p:cNvPr>
            <p:cNvGrpSpPr/>
            <p:nvPr/>
          </p:nvGrpSpPr>
          <p:grpSpPr>
            <a:xfrm>
              <a:off x="24442314" y="24002070"/>
              <a:ext cx="305573" cy="218816"/>
              <a:chOff x="24442314" y="24002070"/>
              <a:chExt cx="305573" cy="218816"/>
            </a:xfrm>
            <a:solidFill>
              <a:srgbClr val="000000"/>
            </a:solidFill>
          </p:grpSpPr>
          <p:sp>
            <p:nvSpPr>
              <p:cNvPr id="62" name="Freeform: Shape 61">
                <a:extLst>
                  <a:ext uri="{FF2B5EF4-FFF2-40B4-BE49-F238E27FC236}">
                    <a16:creationId xmlns:a16="http://schemas.microsoft.com/office/drawing/2014/main" id="{DFA97345-4309-81C4-98E7-8A1DB298CF27}"/>
                  </a:ext>
                </a:extLst>
              </p:cNvPr>
              <p:cNvSpPr/>
              <p:nvPr/>
            </p:nvSpPr>
            <p:spPr>
              <a:xfrm>
                <a:off x="24599394" y="24002070"/>
                <a:ext cx="14863" cy="51953"/>
              </a:xfrm>
              <a:custGeom>
                <a:avLst/>
                <a:gdLst>
                  <a:gd name="connsiteX0" fmla="*/ 147 w 14863"/>
                  <a:gd name="connsiteY0" fmla="*/ 277 h 51953"/>
                  <a:gd name="connsiteX1" fmla="*/ 147 w 14863"/>
                  <a:gd name="connsiteY1" fmla="*/ 52231 h 51953"/>
                </a:gdLst>
                <a:ahLst/>
                <a:cxnLst>
                  <a:cxn ang="0">
                    <a:pos x="connsiteX0" y="connsiteY0"/>
                  </a:cxn>
                  <a:cxn ang="0">
                    <a:pos x="connsiteX1" y="connsiteY1"/>
                  </a:cxn>
                </a:cxnLst>
                <a:rect l="l" t="t" r="r" b="b"/>
                <a:pathLst>
                  <a:path w="14863" h="51953">
                    <a:moveTo>
                      <a:pt x="147" y="277"/>
                    </a:moveTo>
                    <a:lnTo>
                      <a:pt x="147"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456" name="Graphic 20">
                <a:extLst>
                  <a:ext uri="{FF2B5EF4-FFF2-40B4-BE49-F238E27FC236}">
                    <a16:creationId xmlns:a16="http://schemas.microsoft.com/office/drawing/2014/main" id="{742A5527-8CE2-5241-0FC8-2A64CFB379EE}"/>
                  </a:ext>
                </a:extLst>
              </p:cNvPr>
              <p:cNvGrpSpPr/>
              <p:nvPr/>
            </p:nvGrpSpPr>
            <p:grpSpPr>
              <a:xfrm>
                <a:off x="24442314" y="24105986"/>
                <a:ext cx="305573" cy="114901"/>
                <a:chOff x="24442314" y="24105986"/>
                <a:chExt cx="305573" cy="114901"/>
              </a:xfrm>
              <a:solidFill>
                <a:srgbClr val="000000"/>
              </a:solidFill>
            </p:grpSpPr>
            <p:sp>
              <p:nvSpPr>
                <p:cNvPr id="458" name="Freeform: Shape 457">
                  <a:extLst>
                    <a:ext uri="{FF2B5EF4-FFF2-40B4-BE49-F238E27FC236}">
                      <a16:creationId xmlns:a16="http://schemas.microsoft.com/office/drawing/2014/main" id="{FF02EFC6-3E42-AF76-B5B4-A37A5FED49EA}"/>
                    </a:ext>
                  </a:extLst>
                </p:cNvPr>
                <p:cNvSpPr/>
                <p:nvPr/>
              </p:nvSpPr>
              <p:spPr>
                <a:xfrm flipV="1">
                  <a:off x="24442314" y="24110555"/>
                  <a:ext cx="137161" cy="108221"/>
                </a:xfrm>
                <a:custGeom>
                  <a:avLst/>
                  <a:gdLst>
                    <a:gd name="connsiteX0" fmla="*/ -3025 w 137161"/>
                    <a:gd name="connsiteY0" fmla="*/ 106176 h 108221"/>
                    <a:gd name="connsiteX1" fmla="*/ 11769 w 137161"/>
                    <a:gd name="connsiteY1" fmla="*/ 106176 h 108221"/>
                    <a:gd name="connsiteX2" fmla="*/ 34552 w 137161"/>
                    <a:gd name="connsiteY2" fmla="*/ 14701 h 108221"/>
                    <a:gd name="connsiteX3" fmla="*/ 57265 w 137161"/>
                    <a:gd name="connsiteY3" fmla="*/ 106176 h 108221"/>
                    <a:gd name="connsiteX4" fmla="*/ 73754 w 137161"/>
                    <a:gd name="connsiteY4" fmla="*/ 106176 h 108221"/>
                    <a:gd name="connsiteX5" fmla="*/ 96537 w 137161"/>
                    <a:gd name="connsiteY5" fmla="*/ 14701 h 108221"/>
                    <a:gd name="connsiteX6" fmla="*/ 119250 w 137161"/>
                    <a:gd name="connsiteY6" fmla="*/ 106176 h 108221"/>
                    <a:gd name="connsiteX7" fmla="*/ 134137 w 137161"/>
                    <a:gd name="connsiteY7" fmla="*/ 106176 h 108221"/>
                    <a:gd name="connsiteX8" fmla="*/ 106918 w 137161"/>
                    <a:gd name="connsiteY8" fmla="*/ -2045 h 108221"/>
                    <a:gd name="connsiteX9" fmla="*/ 88478 w 137161"/>
                    <a:gd name="connsiteY9" fmla="*/ -2045 h 108221"/>
                    <a:gd name="connsiteX10" fmla="*/ 65626 w 137161"/>
                    <a:gd name="connsiteY10" fmla="*/ 91889 h 108221"/>
                    <a:gd name="connsiteX11" fmla="*/ 42541 w 137161"/>
                    <a:gd name="connsiteY11" fmla="*/ -2045 h 108221"/>
                    <a:gd name="connsiteX12" fmla="*/ 24101 w 137161"/>
                    <a:gd name="connsiteY12" fmla="*/ -2045 h 108221"/>
                    <a:gd name="connsiteX13" fmla="*/ -3025 w 137161"/>
                    <a:gd name="connsiteY13"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61" h="108221">
                      <a:moveTo>
                        <a:pt x="-3025" y="106176"/>
                      </a:moveTo>
                      <a:lnTo>
                        <a:pt x="11769" y="106176"/>
                      </a:lnTo>
                      <a:lnTo>
                        <a:pt x="34552" y="14701"/>
                      </a:lnTo>
                      <a:lnTo>
                        <a:pt x="57265" y="106176"/>
                      </a:lnTo>
                      <a:lnTo>
                        <a:pt x="73754" y="106176"/>
                      </a:lnTo>
                      <a:lnTo>
                        <a:pt x="96537" y="14701"/>
                      </a:lnTo>
                      <a:lnTo>
                        <a:pt x="119250" y="106176"/>
                      </a:lnTo>
                      <a:lnTo>
                        <a:pt x="134137" y="106176"/>
                      </a:lnTo>
                      <a:lnTo>
                        <a:pt x="106918" y="-2045"/>
                      </a:lnTo>
                      <a:lnTo>
                        <a:pt x="88478" y="-2045"/>
                      </a:lnTo>
                      <a:lnTo>
                        <a:pt x="65626" y="91889"/>
                      </a:lnTo>
                      <a:lnTo>
                        <a:pt x="42541" y="-2045"/>
                      </a:lnTo>
                      <a:lnTo>
                        <a:pt x="24101" y="-2045"/>
                      </a:lnTo>
                      <a:lnTo>
                        <a:pt x="-3025" y="106176"/>
                      </a:lnTo>
                      <a:close/>
                    </a:path>
                  </a:pathLst>
                </a:custGeom>
                <a:solidFill>
                  <a:srgbClr val="000000"/>
                </a:solidFill>
                <a:ln w="23" cap="flat">
                  <a:noFill/>
                  <a:prstDash val="solid"/>
                  <a:round/>
                </a:ln>
              </p:spPr>
              <p:txBody>
                <a:bodyPr rtlCol="0" anchor="ctr"/>
                <a:lstStyle/>
                <a:p>
                  <a:endParaRPr lang="en-US"/>
                </a:p>
              </p:txBody>
            </p:sp>
            <p:sp>
              <p:nvSpPr>
                <p:cNvPr id="461" name="Freeform: Shape 460">
                  <a:extLst>
                    <a:ext uri="{FF2B5EF4-FFF2-40B4-BE49-F238E27FC236}">
                      <a16:creationId xmlns:a16="http://schemas.microsoft.com/office/drawing/2014/main" id="{CD37222F-6E88-A697-A8AC-89DA696582CB}"/>
                    </a:ext>
                  </a:extLst>
                </p:cNvPr>
                <p:cNvSpPr/>
                <p:nvPr/>
              </p:nvSpPr>
              <p:spPr>
                <a:xfrm flipV="1">
                  <a:off x="24583798" y="24135651"/>
                  <a:ext cx="75338" cy="85236"/>
                </a:xfrm>
                <a:custGeom>
                  <a:avLst/>
                  <a:gdLst>
                    <a:gd name="connsiteX0" fmla="*/ 73513 w 75338"/>
                    <a:gd name="connsiteY0" fmla="*/ 44582 h 85236"/>
                    <a:gd name="connsiteX1" fmla="*/ 73513 w 75338"/>
                    <a:gd name="connsiteY1" fmla="*/ 38064 h 85236"/>
                    <a:gd name="connsiteX2" fmla="*/ 12108 w 75338"/>
                    <a:gd name="connsiteY2" fmla="*/ 38064 h 85236"/>
                    <a:gd name="connsiteX3" fmla="*/ 20422 w 75338"/>
                    <a:gd name="connsiteY3" fmla="*/ 17074 h 85236"/>
                    <a:gd name="connsiteX4" fmla="*/ 41138 w 75338"/>
                    <a:gd name="connsiteY4" fmla="*/ 9861 h 85236"/>
                    <a:gd name="connsiteX5" fmla="*/ 56048 w 75338"/>
                    <a:gd name="connsiteY5" fmla="*/ 11740 h 85236"/>
                    <a:gd name="connsiteX6" fmla="*/ 70401 w 75338"/>
                    <a:gd name="connsiteY6" fmla="*/ 17399 h 85236"/>
                    <a:gd name="connsiteX7" fmla="*/ 70401 w 75338"/>
                    <a:gd name="connsiteY7" fmla="*/ 4782 h 85236"/>
                    <a:gd name="connsiteX8" fmla="*/ 55653 w 75338"/>
                    <a:gd name="connsiteY8" fmla="*/ 143 h 85236"/>
                    <a:gd name="connsiteX9" fmla="*/ 40349 w 75338"/>
                    <a:gd name="connsiteY9" fmla="*/ -1458 h 85236"/>
                    <a:gd name="connsiteX10" fmla="*/ 9530 w 75338"/>
                    <a:gd name="connsiteY10" fmla="*/ 9838 h 85236"/>
                    <a:gd name="connsiteX11" fmla="*/ -1826 w 75338"/>
                    <a:gd name="connsiteY11" fmla="*/ 40453 h 85236"/>
                    <a:gd name="connsiteX12" fmla="*/ 8950 w 75338"/>
                    <a:gd name="connsiteY12" fmla="*/ 72066 h 85236"/>
                    <a:gd name="connsiteX13" fmla="*/ 38026 w 75338"/>
                    <a:gd name="connsiteY13" fmla="*/ 83779 h 85236"/>
                    <a:gd name="connsiteX14" fmla="*/ 63968 w 75338"/>
                    <a:gd name="connsiteY14" fmla="*/ 73226 h 85236"/>
                    <a:gd name="connsiteX15" fmla="*/ 73513 w 75338"/>
                    <a:gd name="connsiteY15" fmla="*/ 44582 h 85236"/>
                    <a:gd name="connsiteX16" fmla="*/ 60159 w 75338"/>
                    <a:gd name="connsiteY16" fmla="*/ 48502 h 85236"/>
                    <a:gd name="connsiteX17" fmla="*/ 54028 w 75338"/>
                    <a:gd name="connsiteY17" fmla="*/ 65943 h 85236"/>
                    <a:gd name="connsiteX18" fmla="*/ 38166 w 75338"/>
                    <a:gd name="connsiteY18" fmla="*/ 72484 h 85236"/>
                    <a:gd name="connsiteX19" fmla="*/ 20283 w 75338"/>
                    <a:gd name="connsiteY19" fmla="*/ 66175 h 85236"/>
                    <a:gd name="connsiteX20" fmla="*/ 12549 w 75338"/>
                    <a:gd name="connsiteY20" fmla="*/ 48409 h 85236"/>
                    <a:gd name="connsiteX21" fmla="*/ 60159 w 75338"/>
                    <a:gd name="connsiteY21" fmla="*/ 48502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5338" h="85236">
                      <a:moveTo>
                        <a:pt x="73513" y="44582"/>
                      </a:moveTo>
                      <a:lnTo>
                        <a:pt x="73513" y="38064"/>
                      </a:lnTo>
                      <a:lnTo>
                        <a:pt x="12108" y="38064"/>
                      </a:lnTo>
                      <a:cubicBezTo>
                        <a:pt x="12697" y="28880"/>
                        <a:pt x="15468" y="21883"/>
                        <a:pt x="20422" y="17074"/>
                      </a:cubicBezTo>
                      <a:cubicBezTo>
                        <a:pt x="25377" y="12265"/>
                        <a:pt x="32282" y="9861"/>
                        <a:pt x="41138" y="9861"/>
                      </a:cubicBezTo>
                      <a:cubicBezTo>
                        <a:pt x="46263" y="9861"/>
                        <a:pt x="51233" y="10487"/>
                        <a:pt x="56048" y="11740"/>
                      </a:cubicBezTo>
                      <a:cubicBezTo>
                        <a:pt x="60863" y="12992"/>
                        <a:pt x="65647" y="14879"/>
                        <a:pt x="70401" y="17399"/>
                      </a:cubicBezTo>
                      <a:lnTo>
                        <a:pt x="70401" y="4782"/>
                      </a:lnTo>
                      <a:cubicBezTo>
                        <a:pt x="65601" y="2756"/>
                        <a:pt x="60685" y="1210"/>
                        <a:pt x="55653" y="143"/>
                      </a:cubicBezTo>
                      <a:cubicBezTo>
                        <a:pt x="50621" y="-924"/>
                        <a:pt x="45520" y="-1458"/>
                        <a:pt x="40349" y="-1458"/>
                      </a:cubicBezTo>
                      <a:cubicBezTo>
                        <a:pt x="27374" y="-1458"/>
                        <a:pt x="17101" y="2308"/>
                        <a:pt x="9530" y="9838"/>
                      </a:cubicBezTo>
                      <a:cubicBezTo>
                        <a:pt x="1959" y="17383"/>
                        <a:pt x="-1826" y="27589"/>
                        <a:pt x="-1826" y="40453"/>
                      </a:cubicBezTo>
                      <a:cubicBezTo>
                        <a:pt x="-1826" y="53736"/>
                        <a:pt x="1766" y="64273"/>
                        <a:pt x="8950" y="72066"/>
                      </a:cubicBezTo>
                      <a:cubicBezTo>
                        <a:pt x="16134" y="79875"/>
                        <a:pt x="25826" y="83779"/>
                        <a:pt x="38026" y="83779"/>
                      </a:cubicBezTo>
                      <a:cubicBezTo>
                        <a:pt x="48957" y="83779"/>
                        <a:pt x="57604" y="80261"/>
                        <a:pt x="63968" y="73226"/>
                      </a:cubicBezTo>
                      <a:cubicBezTo>
                        <a:pt x="70331" y="66206"/>
                        <a:pt x="73513" y="56658"/>
                        <a:pt x="73513" y="44582"/>
                      </a:cubicBezTo>
                      <a:close/>
                      <a:moveTo>
                        <a:pt x="60159" y="48502"/>
                      </a:moveTo>
                      <a:cubicBezTo>
                        <a:pt x="60066" y="55784"/>
                        <a:pt x="58022" y="61598"/>
                        <a:pt x="54028" y="65943"/>
                      </a:cubicBezTo>
                      <a:cubicBezTo>
                        <a:pt x="50033" y="70303"/>
                        <a:pt x="44746" y="72484"/>
                        <a:pt x="38166" y="72484"/>
                      </a:cubicBezTo>
                      <a:cubicBezTo>
                        <a:pt x="30718" y="72484"/>
                        <a:pt x="24758" y="70381"/>
                        <a:pt x="20283" y="66175"/>
                      </a:cubicBezTo>
                      <a:cubicBezTo>
                        <a:pt x="15808" y="61969"/>
                        <a:pt x="13231" y="56047"/>
                        <a:pt x="12549" y="48409"/>
                      </a:cubicBezTo>
                      <a:lnTo>
                        <a:pt x="60159" y="48502"/>
                      </a:lnTo>
                      <a:close/>
                    </a:path>
                  </a:pathLst>
                </a:custGeom>
                <a:solidFill>
                  <a:srgbClr val="000000"/>
                </a:solidFill>
                <a:ln w="23" cap="flat">
                  <a:noFill/>
                  <a:prstDash val="solid"/>
                  <a:round/>
                </a:ln>
              </p:spPr>
              <p:txBody>
                <a:bodyPr rtlCol="0" anchor="ctr"/>
                <a:lstStyle/>
                <a:p>
                  <a:endParaRPr lang="en-US"/>
                </a:p>
              </p:txBody>
            </p:sp>
            <p:sp>
              <p:nvSpPr>
                <p:cNvPr id="462" name="Freeform: Shape 461">
                  <a:extLst>
                    <a:ext uri="{FF2B5EF4-FFF2-40B4-BE49-F238E27FC236}">
                      <a16:creationId xmlns:a16="http://schemas.microsoft.com/office/drawing/2014/main" id="{45E4D926-6BED-D8EA-844C-39BB26CA958D}"/>
                    </a:ext>
                  </a:extLst>
                </p:cNvPr>
                <p:cNvSpPr/>
                <p:nvPr/>
              </p:nvSpPr>
              <p:spPr>
                <a:xfrm flipV="1">
                  <a:off x="24675242" y="24105986"/>
                  <a:ext cx="72644" cy="114901"/>
                </a:xfrm>
                <a:custGeom>
                  <a:avLst/>
                  <a:gdLst>
                    <a:gd name="connsiteX0" fmla="*/ 57529 w 72644"/>
                    <a:gd name="connsiteY0" fmla="*/ 68874 h 114901"/>
                    <a:gd name="connsiteX1" fmla="*/ 57529 w 72644"/>
                    <a:gd name="connsiteY1" fmla="*/ 112803 h 114901"/>
                    <a:gd name="connsiteX2" fmla="*/ 70883 w 72644"/>
                    <a:gd name="connsiteY2" fmla="*/ 112803 h 114901"/>
                    <a:gd name="connsiteX3" fmla="*/ 70883 w 72644"/>
                    <a:gd name="connsiteY3" fmla="*/ 13 h 114901"/>
                    <a:gd name="connsiteX4" fmla="*/ 57529 w 72644"/>
                    <a:gd name="connsiteY4" fmla="*/ 13 h 114901"/>
                    <a:gd name="connsiteX5" fmla="*/ 57529 w 72644"/>
                    <a:gd name="connsiteY5" fmla="*/ 12189 h 114901"/>
                    <a:gd name="connsiteX6" fmla="*/ 46892 w 72644"/>
                    <a:gd name="connsiteY6" fmla="*/ 1427 h 114901"/>
                    <a:gd name="connsiteX7" fmla="*/ 31471 w 72644"/>
                    <a:gd name="connsiteY7" fmla="*/ -2098 h 114901"/>
                    <a:gd name="connsiteX8" fmla="*/ 7481 w 72644"/>
                    <a:gd name="connsiteY8" fmla="*/ 9638 h 114901"/>
                    <a:gd name="connsiteX9" fmla="*/ -1762 w 72644"/>
                    <a:gd name="connsiteY9" fmla="*/ 40532 h 114901"/>
                    <a:gd name="connsiteX10" fmla="*/ 7481 w 72644"/>
                    <a:gd name="connsiteY10" fmla="*/ 71403 h 114901"/>
                    <a:gd name="connsiteX11" fmla="*/ 31471 w 72644"/>
                    <a:gd name="connsiteY11" fmla="*/ 83138 h 114901"/>
                    <a:gd name="connsiteX12" fmla="*/ 46892 w 72644"/>
                    <a:gd name="connsiteY12" fmla="*/ 79613 h 114901"/>
                    <a:gd name="connsiteX13" fmla="*/ 57529 w 72644"/>
                    <a:gd name="connsiteY13" fmla="*/ 68874 h 114901"/>
                    <a:gd name="connsiteX14" fmla="*/ 12033 w 72644"/>
                    <a:gd name="connsiteY14" fmla="*/ 40532 h 114901"/>
                    <a:gd name="connsiteX15" fmla="*/ 18094 w 72644"/>
                    <a:gd name="connsiteY15" fmla="*/ 17454 h 114901"/>
                    <a:gd name="connsiteX16" fmla="*/ 34746 w 72644"/>
                    <a:gd name="connsiteY16" fmla="*/ 9081 h 114901"/>
                    <a:gd name="connsiteX17" fmla="*/ 51421 w 72644"/>
                    <a:gd name="connsiteY17" fmla="*/ 17454 h 114901"/>
                    <a:gd name="connsiteX18" fmla="*/ 57529 w 72644"/>
                    <a:gd name="connsiteY18" fmla="*/ 40532 h 114901"/>
                    <a:gd name="connsiteX19" fmla="*/ 51421 w 72644"/>
                    <a:gd name="connsiteY19" fmla="*/ 63609 h 114901"/>
                    <a:gd name="connsiteX20" fmla="*/ 34746 w 72644"/>
                    <a:gd name="connsiteY20" fmla="*/ 71982 h 114901"/>
                    <a:gd name="connsiteX21" fmla="*/ 18094 w 72644"/>
                    <a:gd name="connsiteY21" fmla="*/ 63609 h 114901"/>
                    <a:gd name="connsiteX22" fmla="*/ 12033 w 72644"/>
                    <a:gd name="connsiteY22" fmla="*/ 40532 h 114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2644" h="114901">
                      <a:moveTo>
                        <a:pt x="57529" y="68874"/>
                      </a:moveTo>
                      <a:lnTo>
                        <a:pt x="57529" y="112803"/>
                      </a:lnTo>
                      <a:lnTo>
                        <a:pt x="70883" y="112803"/>
                      </a:lnTo>
                      <a:lnTo>
                        <a:pt x="70883" y="13"/>
                      </a:lnTo>
                      <a:lnTo>
                        <a:pt x="57529" y="13"/>
                      </a:lnTo>
                      <a:lnTo>
                        <a:pt x="57529" y="12189"/>
                      </a:lnTo>
                      <a:cubicBezTo>
                        <a:pt x="54726" y="7365"/>
                        <a:pt x="51181" y="3778"/>
                        <a:pt x="46892" y="1427"/>
                      </a:cubicBezTo>
                      <a:cubicBezTo>
                        <a:pt x="42619" y="-923"/>
                        <a:pt x="37479" y="-2098"/>
                        <a:pt x="31471" y="-2098"/>
                      </a:cubicBezTo>
                      <a:cubicBezTo>
                        <a:pt x="21655" y="-2098"/>
                        <a:pt x="13659" y="1814"/>
                        <a:pt x="7481" y="9638"/>
                      </a:cubicBezTo>
                      <a:cubicBezTo>
                        <a:pt x="1319" y="17477"/>
                        <a:pt x="-1762" y="27775"/>
                        <a:pt x="-1762" y="40532"/>
                      </a:cubicBezTo>
                      <a:cubicBezTo>
                        <a:pt x="-1762" y="53288"/>
                        <a:pt x="1319" y="63579"/>
                        <a:pt x="7481" y="71403"/>
                      </a:cubicBezTo>
                      <a:cubicBezTo>
                        <a:pt x="13659" y="79226"/>
                        <a:pt x="21655" y="83138"/>
                        <a:pt x="31471" y="83138"/>
                      </a:cubicBezTo>
                      <a:cubicBezTo>
                        <a:pt x="37479" y="83138"/>
                        <a:pt x="42619" y="81963"/>
                        <a:pt x="46892" y="79613"/>
                      </a:cubicBezTo>
                      <a:cubicBezTo>
                        <a:pt x="51181" y="77278"/>
                        <a:pt x="54726" y="73699"/>
                        <a:pt x="57529" y="68874"/>
                      </a:cubicBezTo>
                      <a:close/>
                      <a:moveTo>
                        <a:pt x="12033" y="40532"/>
                      </a:moveTo>
                      <a:cubicBezTo>
                        <a:pt x="12033" y="30729"/>
                        <a:pt x="14053" y="23036"/>
                        <a:pt x="18094" y="17454"/>
                      </a:cubicBezTo>
                      <a:cubicBezTo>
                        <a:pt x="22135" y="11872"/>
                        <a:pt x="27686" y="9081"/>
                        <a:pt x="34746" y="9081"/>
                      </a:cubicBezTo>
                      <a:cubicBezTo>
                        <a:pt x="41806" y="9081"/>
                        <a:pt x="47364" y="11872"/>
                        <a:pt x="51421" y="17454"/>
                      </a:cubicBezTo>
                      <a:cubicBezTo>
                        <a:pt x="55493" y="23036"/>
                        <a:pt x="57529" y="30729"/>
                        <a:pt x="57529" y="40532"/>
                      </a:cubicBezTo>
                      <a:cubicBezTo>
                        <a:pt x="57529" y="50335"/>
                        <a:pt x="55493" y="58027"/>
                        <a:pt x="51421" y="63609"/>
                      </a:cubicBezTo>
                      <a:cubicBezTo>
                        <a:pt x="47364" y="69191"/>
                        <a:pt x="41806" y="71982"/>
                        <a:pt x="34746" y="71982"/>
                      </a:cubicBezTo>
                      <a:cubicBezTo>
                        <a:pt x="27686" y="71982"/>
                        <a:pt x="22135" y="69191"/>
                        <a:pt x="18094" y="63609"/>
                      </a:cubicBezTo>
                      <a:cubicBezTo>
                        <a:pt x="14053" y="58027"/>
                        <a:pt x="12033" y="50335"/>
                        <a:pt x="12033" y="40532"/>
                      </a:cubicBezTo>
                      <a:close/>
                    </a:path>
                  </a:pathLst>
                </a:custGeom>
                <a:solidFill>
                  <a:srgbClr val="000000"/>
                </a:solidFill>
                <a:ln w="23" cap="flat">
                  <a:noFill/>
                  <a:prstDash val="solid"/>
                  <a:round/>
                </a:ln>
              </p:spPr>
              <p:txBody>
                <a:bodyPr rtlCol="0" anchor="ctr"/>
                <a:lstStyle/>
                <a:p>
                  <a:endParaRPr lang="en-US"/>
                </a:p>
              </p:txBody>
            </p:sp>
          </p:grpSp>
        </p:grpSp>
        <p:grpSp>
          <p:nvGrpSpPr>
            <p:cNvPr id="464" name="Graphic 20">
              <a:extLst>
                <a:ext uri="{FF2B5EF4-FFF2-40B4-BE49-F238E27FC236}">
                  <a16:creationId xmlns:a16="http://schemas.microsoft.com/office/drawing/2014/main" id="{6DAA80E6-74D7-4624-9C95-A222F79FFDE7}"/>
                </a:ext>
              </a:extLst>
            </p:cNvPr>
            <p:cNvGrpSpPr/>
            <p:nvPr/>
          </p:nvGrpSpPr>
          <p:grpSpPr>
            <a:xfrm>
              <a:off x="24892802" y="24002070"/>
              <a:ext cx="340741" cy="218816"/>
              <a:chOff x="24892802" y="24002070"/>
              <a:chExt cx="340741" cy="218816"/>
            </a:xfrm>
            <a:solidFill>
              <a:srgbClr val="000000"/>
            </a:solidFill>
          </p:grpSpPr>
          <p:sp>
            <p:nvSpPr>
              <p:cNvPr id="466" name="Freeform: Shape 465">
                <a:extLst>
                  <a:ext uri="{FF2B5EF4-FFF2-40B4-BE49-F238E27FC236}">
                    <a16:creationId xmlns:a16="http://schemas.microsoft.com/office/drawing/2014/main" id="{99ADD3BD-4728-4353-6CDF-BF46CB1CD768}"/>
                  </a:ext>
                </a:extLst>
              </p:cNvPr>
              <p:cNvSpPr/>
              <p:nvPr/>
            </p:nvSpPr>
            <p:spPr>
              <a:xfrm>
                <a:off x="25063385" y="24002070"/>
                <a:ext cx="14863" cy="51953"/>
              </a:xfrm>
              <a:custGeom>
                <a:avLst/>
                <a:gdLst>
                  <a:gd name="connsiteX0" fmla="*/ 178 w 14863"/>
                  <a:gd name="connsiteY0" fmla="*/ 277 h 51953"/>
                  <a:gd name="connsiteX1" fmla="*/ 178 w 14863"/>
                  <a:gd name="connsiteY1" fmla="*/ 52231 h 51953"/>
                </a:gdLst>
                <a:ahLst/>
                <a:cxnLst>
                  <a:cxn ang="0">
                    <a:pos x="connsiteX0" y="connsiteY0"/>
                  </a:cxn>
                  <a:cxn ang="0">
                    <a:pos x="connsiteX1" y="connsiteY1"/>
                  </a:cxn>
                </a:cxnLst>
                <a:rect l="l" t="t" r="r" b="b"/>
                <a:pathLst>
                  <a:path w="14863" h="51953">
                    <a:moveTo>
                      <a:pt x="178" y="277"/>
                    </a:moveTo>
                    <a:lnTo>
                      <a:pt x="178"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467" name="Graphic 20">
                <a:extLst>
                  <a:ext uri="{FF2B5EF4-FFF2-40B4-BE49-F238E27FC236}">
                    <a16:creationId xmlns:a16="http://schemas.microsoft.com/office/drawing/2014/main" id="{F2A51082-F952-511C-F8B1-2C45D623F635}"/>
                  </a:ext>
                </a:extLst>
              </p:cNvPr>
              <p:cNvGrpSpPr/>
              <p:nvPr/>
            </p:nvGrpSpPr>
            <p:grpSpPr>
              <a:xfrm>
                <a:off x="24892802" y="24105986"/>
                <a:ext cx="340741" cy="114901"/>
                <a:chOff x="24892802" y="24105986"/>
                <a:chExt cx="340741" cy="114901"/>
              </a:xfrm>
              <a:solidFill>
                <a:srgbClr val="000000"/>
              </a:solidFill>
            </p:grpSpPr>
            <p:sp>
              <p:nvSpPr>
                <p:cNvPr id="468" name="Freeform: Shape 467">
                  <a:extLst>
                    <a:ext uri="{FF2B5EF4-FFF2-40B4-BE49-F238E27FC236}">
                      <a16:creationId xmlns:a16="http://schemas.microsoft.com/office/drawing/2014/main" id="{66561452-7BDB-EA0E-ACBA-712D549932FB}"/>
                    </a:ext>
                  </a:extLst>
                </p:cNvPr>
                <p:cNvSpPr/>
                <p:nvPr/>
              </p:nvSpPr>
              <p:spPr>
                <a:xfrm flipV="1">
                  <a:off x="24892802" y="24110555"/>
                  <a:ext cx="91665" cy="108221"/>
                </a:xfrm>
                <a:custGeom>
                  <a:avLst/>
                  <a:gdLst>
                    <a:gd name="connsiteX0" fmla="*/ -1784 w 91665"/>
                    <a:gd name="connsiteY0" fmla="*/ 106176 h 108221"/>
                    <a:gd name="connsiteX1" fmla="*/ 89881 w 91665"/>
                    <a:gd name="connsiteY1" fmla="*/ 106176 h 108221"/>
                    <a:gd name="connsiteX2" fmla="*/ 89881 w 91665"/>
                    <a:gd name="connsiteY2" fmla="*/ 93837 h 108221"/>
                    <a:gd name="connsiteX3" fmla="*/ 51422 w 91665"/>
                    <a:gd name="connsiteY3" fmla="*/ 93837 h 108221"/>
                    <a:gd name="connsiteX4" fmla="*/ 51422 w 91665"/>
                    <a:gd name="connsiteY4" fmla="*/ -2045 h 108221"/>
                    <a:gd name="connsiteX5" fmla="*/ 36698 w 91665"/>
                    <a:gd name="connsiteY5" fmla="*/ -2045 h 108221"/>
                    <a:gd name="connsiteX6" fmla="*/ 36698 w 91665"/>
                    <a:gd name="connsiteY6" fmla="*/ 93837 h 108221"/>
                    <a:gd name="connsiteX7" fmla="*/ -1784 w 91665"/>
                    <a:gd name="connsiteY7" fmla="*/ 93837 h 108221"/>
                    <a:gd name="connsiteX8" fmla="*/ -1784 w 91665"/>
                    <a:gd name="connsiteY8"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665" h="108221">
                      <a:moveTo>
                        <a:pt x="-1784" y="106176"/>
                      </a:moveTo>
                      <a:lnTo>
                        <a:pt x="89881" y="106176"/>
                      </a:lnTo>
                      <a:lnTo>
                        <a:pt x="89881" y="93837"/>
                      </a:lnTo>
                      <a:lnTo>
                        <a:pt x="51422" y="93837"/>
                      </a:lnTo>
                      <a:lnTo>
                        <a:pt x="51422" y="-2045"/>
                      </a:lnTo>
                      <a:lnTo>
                        <a:pt x="36698" y="-2045"/>
                      </a:lnTo>
                      <a:lnTo>
                        <a:pt x="36698" y="93837"/>
                      </a:lnTo>
                      <a:lnTo>
                        <a:pt x="-1784" y="93837"/>
                      </a:lnTo>
                      <a:lnTo>
                        <a:pt x="-1784" y="106176"/>
                      </a:lnTo>
                      <a:close/>
                    </a:path>
                  </a:pathLst>
                </a:custGeom>
                <a:solidFill>
                  <a:srgbClr val="000000"/>
                </a:solidFill>
                <a:ln w="23" cap="flat">
                  <a:noFill/>
                  <a:prstDash val="solid"/>
                  <a:round/>
                </a:ln>
              </p:spPr>
              <p:txBody>
                <a:bodyPr rtlCol="0" anchor="ctr"/>
                <a:lstStyle/>
                <a:p>
                  <a:endParaRPr lang="en-US"/>
                </a:p>
              </p:txBody>
            </p:sp>
            <p:sp>
              <p:nvSpPr>
                <p:cNvPr id="469" name="Freeform: Shape 468">
                  <a:extLst>
                    <a:ext uri="{FF2B5EF4-FFF2-40B4-BE49-F238E27FC236}">
                      <a16:creationId xmlns:a16="http://schemas.microsoft.com/office/drawing/2014/main" id="{10113EE6-B415-3B4A-88B4-D0136838DC62}"/>
                    </a:ext>
                  </a:extLst>
                </p:cNvPr>
                <p:cNvSpPr/>
                <p:nvPr/>
              </p:nvSpPr>
              <p:spPr>
                <a:xfrm flipV="1">
                  <a:off x="24997528" y="24105986"/>
                  <a:ext cx="68093" cy="112790"/>
                </a:xfrm>
                <a:custGeom>
                  <a:avLst/>
                  <a:gdLst>
                    <a:gd name="connsiteX0" fmla="*/ 66222 w 68093"/>
                    <a:gd name="connsiteY0" fmla="*/ 46864 h 112790"/>
                    <a:gd name="connsiteX1" fmla="*/ 66222 w 68093"/>
                    <a:gd name="connsiteY1" fmla="*/ -2144 h 112790"/>
                    <a:gd name="connsiteX2" fmla="*/ 52868 w 68093"/>
                    <a:gd name="connsiteY2" fmla="*/ -2144 h 112790"/>
                    <a:gd name="connsiteX3" fmla="*/ 52868 w 68093"/>
                    <a:gd name="connsiteY3" fmla="*/ 46424 h 112790"/>
                    <a:gd name="connsiteX4" fmla="*/ 48363 w 68093"/>
                    <a:gd name="connsiteY4" fmla="*/ 63657 h 112790"/>
                    <a:gd name="connsiteX5" fmla="*/ 34870 w 68093"/>
                    <a:gd name="connsiteY5" fmla="*/ 69385 h 112790"/>
                    <a:gd name="connsiteX6" fmla="*/ 17800 w 68093"/>
                    <a:gd name="connsiteY6" fmla="*/ 62497 h 112790"/>
                    <a:gd name="connsiteX7" fmla="*/ 11553 w 68093"/>
                    <a:gd name="connsiteY7" fmla="*/ 43733 h 112790"/>
                    <a:gd name="connsiteX8" fmla="*/ 11553 w 68093"/>
                    <a:gd name="connsiteY8" fmla="*/ -2144 h 112790"/>
                    <a:gd name="connsiteX9" fmla="*/ -1871 w 68093"/>
                    <a:gd name="connsiteY9" fmla="*/ -2144 h 112790"/>
                    <a:gd name="connsiteX10" fmla="*/ -1871 w 68093"/>
                    <a:gd name="connsiteY10" fmla="*/ 110647 h 112790"/>
                    <a:gd name="connsiteX11" fmla="*/ 11553 w 68093"/>
                    <a:gd name="connsiteY11" fmla="*/ 110647 h 112790"/>
                    <a:gd name="connsiteX12" fmla="*/ 11553 w 68093"/>
                    <a:gd name="connsiteY12" fmla="*/ 66417 h 112790"/>
                    <a:gd name="connsiteX13" fmla="*/ 22840 w 68093"/>
                    <a:gd name="connsiteY13" fmla="*/ 77364 h 112790"/>
                    <a:gd name="connsiteX14" fmla="*/ 37843 w 68093"/>
                    <a:gd name="connsiteY14" fmla="*/ 80982 h 112790"/>
                    <a:gd name="connsiteX15" fmla="*/ 59023 w 68093"/>
                    <a:gd name="connsiteY15" fmla="*/ 72331 h 112790"/>
                    <a:gd name="connsiteX16" fmla="*/ 66222 w 68093"/>
                    <a:gd name="connsiteY16" fmla="*/ 46864 h 11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093" h="112790">
                      <a:moveTo>
                        <a:pt x="66222" y="46864"/>
                      </a:moveTo>
                      <a:lnTo>
                        <a:pt x="66222" y="-2144"/>
                      </a:lnTo>
                      <a:lnTo>
                        <a:pt x="52868" y="-2144"/>
                      </a:lnTo>
                      <a:lnTo>
                        <a:pt x="52868" y="46424"/>
                      </a:lnTo>
                      <a:cubicBezTo>
                        <a:pt x="52868" y="54109"/>
                        <a:pt x="51367" y="59853"/>
                        <a:pt x="48363" y="63657"/>
                      </a:cubicBezTo>
                      <a:cubicBezTo>
                        <a:pt x="45359" y="67476"/>
                        <a:pt x="40862" y="69385"/>
                        <a:pt x="34870" y="69385"/>
                      </a:cubicBezTo>
                      <a:cubicBezTo>
                        <a:pt x="27655" y="69385"/>
                        <a:pt x="21965" y="67089"/>
                        <a:pt x="17800" y="62497"/>
                      </a:cubicBezTo>
                      <a:cubicBezTo>
                        <a:pt x="13635" y="57920"/>
                        <a:pt x="11553" y="51666"/>
                        <a:pt x="11553" y="43733"/>
                      </a:cubicBezTo>
                      <a:lnTo>
                        <a:pt x="11553" y="-2144"/>
                      </a:lnTo>
                      <a:lnTo>
                        <a:pt x="-1871" y="-2144"/>
                      </a:lnTo>
                      <a:lnTo>
                        <a:pt x="-1871" y="110647"/>
                      </a:lnTo>
                      <a:lnTo>
                        <a:pt x="11553" y="110647"/>
                      </a:lnTo>
                      <a:lnTo>
                        <a:pt x="11553" y="66417"/>
                      </a:lnTo>
                      <a:cubicBezTo>
                        <a:pt x="14758" y="71303"/>
                        <a:pt x="18520" y="74952"/>
                        <a:pt x="22840" y="77364"/>
                      </a:cubicBezTo>
                      <a:cubicBezTo>
                        <a:pt x="27175" y="79776"/>
                        <a:pt x="32176" y="80982"/>
                        <a:pt x="37843" y="80982"/>
                      </a:cubicBezTo>
                      <a:cubicBezTo>
                        <a:pt x="47179" y="80982"/>
                        <a:pt x="54239" y="78099"/>
                        <a:pt x="59023" y="72331"/>
                      </a:cubicBezTo>
                      <a:cubicBezTo>
                        <a:pt x="63823" y="66564"/>
                        <a:pt x="66222" y="58075"/>
                        <a:pt x="66222" y="46864"/>
                      </a:cubicBezTo>
                      <a:close/>
                    </a:path>
                  </a:pathLst>
                </a:custGeom>
                <a:solidFill>
                  <a:srgbClr val="000000"/>
                </a:solidFill>
                <a:ln w="23" cap="flat">
                  <a:noFill/>
                  <a:prstDash val="solid"/>
                  <a:round/>
                </a:ln>
              </p:spPr>
              <p:txBody>
                <a:bodyPr rtlCol="0" anchor="ctr"/>
                <a:lstStyle/>
                <a:p>
                  <a:endParaRPr lang="en-US"/>
                </a:p>
              </p:txBody>
            </p:sp>
            <p:sp>
              <p:nvSpPr>
                <p:cNvPr id="470" name="Freeform: Shape 469">
                  <a:extLst>
                    <a:ext uri="{FF2B5EF4-FFF2-40B4-BE49-F238E27FC236}">
                      <a16:creationId xmlns:a16="http://schemas.microsoft.com/office/drawing/2014/main" id="{C7974FD1-08B3-6717-5260-DA8BCC9CFD6F}"/>
                    </a:ext>
                  </a:extLst>
                </p:cNvPr>
                <p:cNvSpPr/>
                <p:nvPr/>
              </p:nvSpPr>
              <p:spPr>
                <a:xfrm flipV="1">
                  <a:off x="25090872" y="24135651"/>
                  <a:ext cx="68069" cy="85236"/>
                </a:xfrm>
                <a:custGeom>
                  <a:avLst/>
                  <a:gdLst>
                    <a:gd name="connsiteX0" fmla="*/ -1827 w 68069"/>
                    <a:gd name="connsiteY0" fmla="*/ 32683 h 85236"/>
                    <a:gd name="connsiteX1" fmla="*/ -1827 w 68069"/>
                    <a:gd name="connsiteY1" fmla="*/ 81831 h 85236"/>
                    <a:gd name="connsiteX2" fmla="*/ 11527 w 68069"/>
                    <a:gd name="connsiteY2" fmla="*/ 81831 h 85236"/>
                    <a:gd name="connsiteX3" fmla="*/ 11527 w 68069"/>
                    <a:gd name="connsiteY3" fmla="*/ 33194 h 85236"/>
                    <a:gd name="connsiteX4" fmla="*/ 16009 w 68069"/>
                    <a:gd name="connsiteY4" fmla="*/ 15891 h 85236"/>
                    <a:gd name="connsiteX5" fmla="*/ 29526 w 68069"/>
                    <a:gd name="connsiteY5" fmla="*/ 10139 h 85236"/>
                    <a:gd name="connsiteX6" fmla="*/ 46595 w 68069"/>
                    <a:gd name="connsiteY6" fmla="*/ 17028 h 85236"/>
                    <a:gd name="connsiteX7" fmla="*/ 52889 w 68069"/>
                    <a:gd name="connsiteY7" fmla="*/ 35815 h 85236"/>
                    <a:gd name="connsiteX8" fmla="*/ 52889 w 68069"/>
                    <a:gd name="connsiteY8" fmla="*/ 81831 h 85236"/>
                    <a:gd name="connsiteX9" fmla="*/ 66243 w 68069"/>
                    <a:gd name="connsiteY9" fmla="*/ 81831 h 85236"/>
                    <a:gd name="connsiteX10" fmla="*/ 66243 w 68069"/>
                    <a:gd name="connsiteY10" fmla="*/ 653 h 85236"/>
                    <a:gd name="connsiteX11" fmla="*/ 52889 w 68069"/>
                    <a:gd name="connsiteY11" fmla="*/ 653 h 85236"/>
                    <a:gd name="connsiteX12" fmla="*/ 52889 w 68069"/>
                    <a:gd name="connsiteY12" fmla="*/ 13131 h 85236"/>
                    <a:gd name="connsiteX13" fmla="*/ 41602 w 68069"/>
                    <a:gd name="connsiteY13" fmla="*/ 2137 h 85236"/>
                    <a:gd name="connsiteX14" fmla="*/ 26692 w 68069"/>
                    <a:gd name="connsiteY14" fmla="*/ -1458 h 85236"/>
                    <a:gd name="connsiteX15" fmla="*/ 5419 w 68069"/>
                    <a:gd name="connsiteY15" fmla="*/ 7240 h 85236"/>
                    <a:gd name="connsiteX16" fmla="*/ -1827 w 68069"/>
                    <a:gd name="connsiteY16" fmla="*/ 32683 h 85236"/>
                    <a:gd name="connsiteX17" fmla="*/ 31778 w 68069"/>
                    <a:gd name="connsiteY17" fmla="*/ 83779 h 85236"/>
                    <a:gd name="connsiteX18" fmla="*/ 31778 w 68069"/>
                    <a:gd name="connsiteY18" fmla="*/ 83779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069" h="85236">
                      <a:moveTo>
                        <a:pt x="-1827" y="32683"/>
                      </a:moveTo>
                      <a:lnTo>
                        <a:pt x="-1827" y="81831"/>
                      </a:lnTo>
                      <a:lnTo>
                        <a:pt x="11527" y="81831"/>
                      </a:lnTo>
                      <a:lnTo>
                        <a:pt x="11527" y="33194"/>
                      </a:lnTo>
                      <a:cubicBezTo>
                        <a:pt x="11527" y="25509"/>
                        <a:pt x="13021" y="19741"/>
                        <a:pt x="16009" y="15891"/>
                      </a:cubicBezTo>
                      <a:cubicBezTo>
                        <a:pt x="19013" y="12057"/>
                        <a:pt x="23518" y="10139"/>
                        <a:pt x="29526" y="10139"/>
                      </a:cubicBezTo>
                      <a:cubicBezTo>
                        <a:pt x="36725" y="10139"/>
                        <a:pt x="42415" y="12435"/>
                        <a:pt x="46595" y="17028"/>
                      </a:cubicBezTo>
                      <a:cubicBezTo>
                        <a:pt x="50791" y="21620"/>
                        <a:pt x="52889" y="27882"/>
                        <a:pt x="52889" y="35815"/>
                      </a:cubicBezTo>
                      <a:lnTo>
                        <a:pt x="52889" y="81831"/>
                      </a:lnTo>
                      <a:lnTo>
                        <a:pt x="66243" y="81831"/>
                      </a:lnTo>
                      <a:lnTo>
                        <a:pt x="66243" y="653"/>
                      </a:lnTo>
                      <a:lnTo>
                        <a:pt x="52889" y="653"/>
                      </a:lnTo>
                      <a:lnTo>
                        <a:pt x="52889" y="13131"/>
                      </a:lnTo>
                      <a:cubicBezTo>
                        <a:pt x="49653" y="8199"/>
                        <a:pt x="45891" y="4534"/>
                        <a:pt x="41602" y="2137"/>
                      </a:cubicBezTo>
                      <a:cubicBezTo>
                        <a:pt x="37329" y="-259"/>
                        <a:pt x="32359" y="-1458"/>
                        <a:pt x="26692" y="-1458"/>
                      </a:cubicBezTo>
                      <a:cubicBezTo>
                        <a:pt x="17356" y="-1458"/>
                        <a:pt x="10265" y="1442"/>
                        <a:pt x="5419" y="7240"/>
                      </a:cubicBezTo>
                      <a:cubicBezTo>
                        <a:pt x="588" y="13038"/>
                        <a:pt x="-1827" y="21520"/>
                        <a:pt x="-1827" y="32683"/>
                      </a:cubicBezTo>
                      <a:close/>
                      <a:moveTo>
                        <a:pt x="31778" y="83779"/>
                      </a:moveTo>
                      <a:lnTo>
                        <a:pt x="31778" y="83779"/>
                      </a:lnTo>
                      <a:close/>
                    </a:path>
                  </a:pathLst>
                </a:custGeom>
                <a:solidFill>
                  <a:srgbClr val="000000"/>
                </a:solidFill>
                <a:ln w="23" cap="flat">
                  <a:noFill/>
                  <a:prstDash val="solid"/>
                  <a:round/>
                </a:ln>
              </p:spPr>
              <p:txBody>
                <a:bodyPr rtlCol="0" anchor="ctr"/>
                <a:lstStyle/>
                <a:p>
                  <a:endParaRPr lang="en-US"/>
                </a:p>
              </p:txBody>
            </p:sp>
            <p:sp>
              <p:nvSpPr>
                <p:cNvPr id="471" name="Freeform: Shape 470">
                  <a:extLst>
                    <a:ext uri="{FF2B5EF4-FFF2-40B4-BE49-F238E27FC236}">
                      <a16:creationId xmlns:a16="http://schemas.microsoft.com/office/drawing/2014/main" id="{23415C4A-CB0B-9B41-F6FE-506097B684F2}"/>
                    </a:ext>
                  </a:extLst>
                </p:cNvPr>
                <p:cNvSpPr/>
                <p:nvPr/>
              </p:nvSpPr>
              <p:spPr>
                <a:xfrm flipV="1">
                  <a:off x="25185934" y="24135651"/>
                  <a:ext cx="47609" cy="83125"/>
                </a:xfrm>
                <a:custGeom>
                  <a:avLst/>
                  <a:gdLst>
                    <a:gd name="connsiteX0" fmla="*/ 46192 w 47609"/>
                    <a:gd name="connsiteY0" fmla="*/ 67220 h 83125"/>
                    <a:gd name="connsiteX1" fmla="*/ 41291 w 47609"/>
                    <a:gd name="connsiteY1" fmla="*/ 69121 h 83125"/>
                    <a:gd name="connsiteX2" fmla="*/ 35462 w 47609"/>
                    <a:gd name="connsiteY2" fmla="*/ 69748 h 83125"/>
                    <a:gd name="connsiteX3" fmla="*/ 18067 w 47609"/>
                    <a:gd name="connsiteY3" fmla="*/ 62395 h 83125"/>
                    <a:gd name="connsiteX4" fmla="*/ 12006 w 47609"/>
                    <a:gd name="connsiteY4" fmla="*/ 41266 h 83125"/>
                    <a:gd name="connsiteX5" fmla="*/ 12006 w 47609"/>
                    <a:gd name="connsiteY5" fmla="*/ -1503 h 83125"/>
                    <a:gd name="connsiteX6" fmla="*/ -1418 w 47609"/>
                    <a:gd name="connsiteY6" fmla="*/ -1503 h 83125"/>
                    <a:gd name="connsiteX7" fmla="*/ -1418 w 47609"/>
                    <a:gd name="connsiteY7" fmla="*/ 79675 h 83125"/>
                    <a:gd name="connsiteX8" fmla="*/ 12006 w 47609"/>
                    <a:gd name="connsiteY8" fmla="*/ 79675 h 83125"/>
                    <a:gd name="connsiteX9" fmla="*/ 12006 w 47609"/>
                    <a:gd name="connsiteY9" fmla="*/ 67057 h 83125"/>
                    <a:gd name="connsiteX10" fmla="*/ 22968 w 47609"/>
                    <a:gd name="connsiteY10" fmla="*/ 78028 h 83125"/>
                    <a:gd name="connsiteX11" fmla="*/ 39387 w 47609"/>
                    <a:gd name="connsiteY11" fmla="*/ 81623 h 83125"/>
                    <a:gd name="connsiteX12" fmla="*/ 42429 w 47609"/>
                    <a:gd name="connsiteY12" fmla="*/ 81437 h 83125"/>
                    <a:gd name="connsiteX13" fmla="*/ 46122 w 47609"/>
                    <a:gd name="connsiteY13" fmla="*/ 80904 h 83125"/>
                    <a:gd name="connsiteX14" fmla="*/ 46192 w 47609"/>
                    <a:gd name="connsiteY14" fmla="*/ 67220 h 8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09" h="83125">
                      <a:moveTo>
                        <a:pt x="46192" y="67220"/>
                      </a:moveTo>
                      <a:cubicBezTo>
                        <a:pt x="44690" y="68085"/>
                        <a:pt x="43056" y="68719"/>
                        <a:pt x="41291" y="69121"/>
                      </a:cubicBezTo>
                      <a:cubicBezTo>
                        <a:pt x="39526" y="69539"/>
                        <a:pt x="37583" y="69748"/>
                        <a:pt x="35462" y="69748"/>
                      </a:cubicBezTo>
                      <a:cubicBezTo>
                        <a:pt x="27907" y="69748"/>
                        <a:pt x="22108" y="67297"/>
                        <a:pt x="18067" y="62395"/>
                      </a:cubicBezTo>
                      <a:cubicBezTo>
                        <a:pt x="14026" y="57494"/>
                        <a:pt x="12006" y="50451"/>
                        <a:pt x="12006" y="41266"/>
                      </a:cubicBezTo>
                      <a:lnTo>
                        <a:pt x="12006" y="-1503"/>
                      </a:lnTo>
                      <a:lnTo>
                        <a:pt x="-1418" y="-1503"/>
                      </a:lnTo>
                      <a:lnTo>
                        <a:pt x="-1418" y="79675"/>
                      </a:lnTo>
                      <a:lnTo>
                        <a:pt x="12006" y="79675"/>
                      </a:lnTo>
                      <a:lnTo>
                        <a:pt x="12006" y="67057"/>
                      </a:lnTo>
                      <a:cubicBezTo>
                        <a:pt x="14824" y="71990"/>
                        <a:pt x="18478" y="75646"/>
                        <a:pt x="22968" y="78028"/>
                      </a:cubicBezTo>
                      <a:cubicBezTo>
                        <a:pt x="27473" y="80424"/>
                        <a:pt x="32946" y="81623"/>
                        <a:pt x="39387" y="81623"/>
                      </a:cubicBezTo>
                      <a:cubicBezTo>
                        <a:pt x="40300" y="81623"/>
                        <a:pt x="41315" y="81561"/>
                        <a:pt x="42429" y="81437"/>
                      </a:cubicBezTo>
                      <a:cubicBezTo>
                        <a:pt x="43544" y="81329"/>
                        <a:pt x="44775" y="81151"/>
                        <a:pt x="46122" y="80904"/>
                      </a:cubicBezTo>
                      <a:lnTo>
                        <a:pt x="46192" y="67220"/>
                      </a:lnTo>
                      <a:close/>
                    </a:path>
                  </a:pathLst>
                </a:custGeom>
                <a:solidFill>
                  <a:srgbClr val="000000"/>
                </a:solidFill>
                <a:ln w="23" cap="flat">
                  <a:noFill/>
                  <a:prstDash val="solid"/>
                  <a:round/>
                </a:ln>
              </p:spPr>
              <p:txBody>
                <a:bodyPr rtlCol="0" anchor="ctr"/>
                <a:lstStyle/>
                <a:p>
                  <a:endParaRPr lang="en-US"/>
                </a:p>
              </p:txBody>
            </p:sp>
          </p:grpSp>
        </p:grpSp>
        <p:grpSp>
          <p:nvGrpSpPr>
            <p:cNvPr id="472" name="Graphic 20">
              <a:extLst>
                <a:ext uri="{FF2B5EF4-FFF2-40B4-BE49-F238E27FC236}">
                  <a16:creationId xmlns:a16="http://schemas.microsoft.com/office/drawing/2014/main" id="{0F83CF12-EB28-FEF6-34D0-232A0F5FE143}"/>
                </a:ext>
              </a:extLst>
            </p:cNvPr>
            <p:cNvGrpSpPr/>
            <p:nvPr/>
          </p:nvGrpSpPr>
          <p:grpSpPr>
            <a:xfrm>
              <a:off x="25453404" y="24002070"/>
              <a:ext cx="148599" cy="216706"/>
              <a:chOff x="25453404" y="24002070"/>
              <a:chExt cx="148599" cy="216706"/>
            </a:xfrm>
            <a:solidFill>
              <a:srgbClr val="000000"/>
            </a:solidFill>
          </p:grpSpPr>
          <p:sp>
            <p:nvSpPr>
              <p:cNvPr id="473" name="Freeform: Shape 472">
                <a:extLst>
                  <a:ext uri="{FF2B5EF4-FFF2-40B4-BE49-F238E27FC236}">
                    <a16:creationId xmlns:a16="http://schemas.microsoft.com/office/drawing/2014/main" id="{5F95CA28-0F1E-D97C-2440-65A76F6C43BB}"/>
                  </a:ext>
                </a:extLst>
              </p:cNvPr>
              <p:cNvSpPr/>
              <p:nvPr/>
            </p:nvSpPr>
            <p:spPr>
              <a:xfrm>
                <a:off x="25527376" y="24002070"/>
                <a:ext cx="14863" cy="51953"/>
              </a:xfrm>
              <a:custGeom>
                <a:avLst/>
                <a:gdLst>
                  <a:gd name="connsiteX0" fmla="*/ 210 w 14863"/>
                  <a:gd name="connsiteY0" fmla="*/ 277 h 51953"/>
                  <a:gd name="connsiteX1" fmla="*/ 210 w 14863"/>
                  <a:gd name="connsiteY1" fmla="*/ 52231 h 51953"/>
                </a:gdLst>
                <a:ahLst/>
                <a:cxnLst>
                  <a:cxn ang="0">
                    <a:pos x="connsiteX0" y="connsiteY0"/>
                  </a:cxn>
                  <a:cxn ang="0">
                    <a:pos x="connsiteX1" y="connsiteY1"/>
                  </a:cxn>
                </a:cxnLst>
                <a:rect l="l" t="t" r="r" b="b"/>
                <a:pathLst>
                  <a:path w="14863" h="51953">
                    <a:moveTo>
                      <a:pt x="210" y="277"/>
                    </a:moveTo>
                    <a:lnTo>
                      <a:pt x="210"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474" name="Graphic 20">
                <a:extLst>
                  <a:ext uri="{FF2B5EF4-FFF2-40B4-BE49-F238E27FC236}">
                    <a16:creationId xmlns:a16="http://schemas.microsoft.com/office/drawing/2014/main" id="{B51D9235-0B45-D7E7-0164-087EECD083B3}"/>
                  </a:ext>
                </a:extLst>
              </p:cNvPr>
              <p:cNvGrpSpPr/>
              <p:nvPr/>
            </p:nvGrpSpPr>
            <p:grpSpPr>
              <a:xfrm>
                <a:off x="25453404" y="24105986"/>
                <a:ext cx="148599" cy="112790"/>
                <a:chOff x="25453404" y="24105986"/>
                <a:chExt cx="148599" cy="112790"/>
              </a:xfrm>
              <a:solidFill>
                <a:srgbClr val="000000"/>
              </a:solidFill>
            </p:grpSpPr>
            <p:sp>
              <p:nvSpPr>
                <p:cNvPr id="475" name="Freeform: Shape 474">
                  <a:extLst>
                    <a:ext uri="{FF2B5EF4-FFF2-40B4-BE49-F238E27FC236}">
                      <a16:creationId xmlns:a16="http://schemas.microsoft.com/office/drawing/2014/main" id="{9C6DCFBD-1738-2A5E-EF42-0D49B020B452}"/>
                    </a:ext>
                  </a:extLst>
                </p:cNvPr>
                <p:cNvSpPr/>
                <p:nvPr/>
              </p:nvSpPr>
              <p:spPr>
                <a:xfrm flipV="1">
                  <a:off x="25453404" y="24110555"/>
                  <a:ext cx="62263" cy="108221"/>
                </a:xfrm>
                <a:custGeom>
                  <a:avLst/>
                  <a:gdLst>
                    <a:gd name="connsiteX0" fmla="*/ -1762 w 62263"/>
                    <a:gd name="connsiteY0" fmla="*/ 106176 h 108221"/>
                    <a:gd name="connsiteX1" fmla="*/ 60502 w 62263"/>
                    <a:gd name="connsiteY1" fmla="*/ 106176 h 108221"/>
                    <a:gd name="connsiteX2" fmla="*/ 60502 w 62263"/>
                    <a:gd name="connsiteY2" fmla="*/ 93837 h 108221"/>
                    <a:gd name="connsiteX3" fmla="*/ 12893 w 62263"/>
                    <a:gd name="connsiteY3" fmla="*/ 93837 h 108221"/>
                    <a:gd name="connsiteX4" fmla="*/ 12893 w 62263"/>
                    <a:gd name="connsiteY4" fmla="*/ 61946 h 108221"/>
                    <a:gd name="connsiteX5" fmla="*/ 55857 w 62263"/>
                    <a:gd name="connsiteY5" fmla="*/ 61946 h 108221"/>
                    <a:gd name="connsiteX6" fmla="*/ 55857 w 62263"/>
                    <a:gd name="connsiteY6" fmla="*/ 49630 h 108221"/>
                    <a:gd name="connsiteX7" fmla="*/ 12893 w 62263"/>
                    <a:gd name="connsiteY7" fmla="*/ 49630 h 108221"/>
                    <a:gd name="connsiteX8" fmla="*/ 12893 w 62263"/>
                    <a:gd name="connsiteY8" fmla="*/ -2045 h 108221"/>
                    <a:gd name="connsiteX9" fmla="*/ -1762 w 62263"/>
                    <a:gd name="connsiteY9" fmla="*/ -2045 h 108221"/>
                    <a:gd name="connsiteX10" fmla="*/ -1762 w 62263"/>
                    <a:gd name="connsiteY10"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263" h="108221">
                      <a:moveTo>
                        <a:pt x="-1762" y="106176"/>
                      </a:moveTo>
                      <a:lnTo>
                        <a:pt x="60502" y="106176"/>
                      </a:lnTo>
                      <a:lnTo>
                        <a:pt x="60502" y="93837"/>
                      </a:lnTo>
                      <a:lnTo>
                        <a:pt x="12893" y="93837"/>
                      </a:lnTo>
                      <a:lnTo>
                        <a:pt x="12893" y="61946"/>
                      </a:lnTo>
                      <a:lnTo>
                        <a:pt x="55857" y="61946"/>
                      </a:lnTo>
                      <a:lnTo>
                        <a:pt x="55857" y="49630"/>
                      </a:lnTo>
                      <a:lnTo>
                        <a:pt x="12893" y="49630"/>
                      </a:lnTo>
                      <a:lnTo>
                        <a:pt x="12893" y="-2045"/>
                      </a:lnTo>
                      <a:lnTo>
                        <a:pt x="-1762" y="-2045"/>
                      </a:lnTo>
                      <a:lnTo>
                        <a:pt x="-1762" y="106176"/>
                      </a:lnTo>
                      <a:close/>
                    </a:path>
                  </a:pathLst>
                </a:custGeom>
                <a:solidFill>
                  <a:srgbClr val="000000"/>
                </a:solidFill>
                <a:ln w="23" cap="flat">
                  <a:noFill/>
                  <a:prstDash val="solid"/>
                  <a:round/>
                </a:ln>
              </p:spPr>
              <p:txBody>
                <a:bodyPr rtlCol="0" anchor="ctr"/>
                <a:lstStyle/>
                <a:p>
                  <a:endParaRPr lang="en-US"/>
                </a:p>
              </p:txBody>
            </p:sp>
            <p:sp>
              <p:nvSpPr>
                <p:cNvPr id="476" name="Freeform: Shape 475">
                  <a:extLst>
                    <a:ext uri="{FF2B5EF4-FFF2-40B4-BE49-F238E27FC236}">
                      <a16:creationId xmlns:a16="http://schemas.microsoft.com/office/drawing/2014/main" id="{705D44FC-5941-BEB7-479D-0096046DE2F3}"/>
                    </a:ext>
                  </a:extLst>
                </p:cNvPr>
                <p:cNvSpPr/>
                <p:nvPr/>
              </p:nvSpPr>
              <p:spPr>
                <a:xfrm flipV="1">
                  <a:off x="25527030" y="24135651"/>
                  <a:ext cx="47609" cy="83125"/>
                </a:xfrm>
                <a:custGeom>
                  <a:avLst/>
                  <a:gdLst>
                    <a:gd name="connsiteX0" fmla="*/ 46215 w 47609"/>
                    <a:gd name="connsiteY0" fmla="*/ 67220 h 83125"/>
                    <a:gd name="connsiteX1" fmla="*/ 41314 w 47609"/>
                    <a:gd name="connsiteY1" fmla="*/ 69121 h 83125"/>
                    <a:gd name="connsiteX2" fmla="*/ 35485 w 47609"/>
                    <a:gd name="connsiteY2" fmla="*/ 69748 h 83125"/>
                    <a:gd name="connsiteX3" fmla="*/ 18090 w 47609"/>
                    <a:gd name="connsiteY3" fmla="*/ 62395 h 83125"/>
                    <a:gd name="connsiteX4" fmla="*/ 12029 w 47609"/>
                    <a:gd name="connsiteY4" fmla="*/ 41266 h 83125"/>
                    <a:gd name="connsiteX5" fmla="*/ 12029 w 47609"/>
                    <a:gd name="connsiteY5" fmla="*/ -1503 h 83125"/>
                    <a:gd name="connsiteX6" fmla="*/ -1395 w 47609"/>
                    <a:gd name="connsiteY6" fmla="*/ -1503 h 83125"/>
                    <a:gd name="connsiteX7" fmla="*/ -1395 w 47609"/>
                    <a:gd name="connsiteY7" fmla="*/ 79675 h 83125"/>
                    <a:gd name="connsiteX8" fmla="*/ 12029 w 47609"/>
                    <a:gd name="connsiteY8" fmla="*/ 79675 h 83125"/>
                    <a:gd name="connsiteX9" fmla="*/ 12029 w 47609"/>
                    <a:gd name="connsiteY9" fmla="*/ 67057 h 83125"/>
                    <a:gd name="connsiteX10" fmla="*/ 22991 w 47609"/>
                    <a:gd name="connsiteY10" fmla="*/ 78028 h 83125"/>
                    <a:gd name="connsiteX11" fmla="*/ 39410 w 47609"/>
                    <a:gd name="connsiteY11" fmla="*/ 81623 h 83125"/>
                    <a:gd name="connsiteX12" fmla="*/ 42452 w 47609"/>
                    <a:gd name="connsiteY12" fmla="*/ 81437 h 83125"/>
                    <a:gd name="connsiteX13" fmla="*/ 46145 w 47609"/>
                    <a:gd name="connsiteY13" fmla="*/ 80904 h 83125"/>
                    <a:gd name="connsiteX14" fmla="*/ 46215 w 47609"/>
                    <a:gd name="connsiteY14" fmla="*/ 67220 h 8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09" h="83125">
                      <a:moveTo>
                        <a:pt x="46215" y="67220"/>
                      </a:moveTo>
                      <a:cubicBezTo>
                        <a:pt x="44713" y="68085"/>
                        <a:pt x="43079" y="68719"/>
                        <a:pt x="41314" y="69121"/>
                      </a:cubicBezTo>
                      <a:cubicBezTo>
                        <a:pt x="39549" y="69539"/>
                        <a:pt x="37606" y="69748"/>
                        <a:pt x="35485" y="69748"/>
                      </a:cubicBezTo>
                      <a:cubicBezTo>
                        <a:pt x="27930" y="69748"/>
                        <a:pt x="22131" y="67297"/>
                        <a:pt x="18090" y="62395"/>
                      </a:cubicBezTo>
                      <a:cubicBezTo>
                        <a:pt x="14049" y="57494"/>
                        <a:pt x="12029" y="50451"/>
                        <a:pt x="12029" y="41266"/>
                      </a:cubicBezTo>
                      <a:lnTo>
                        <a:pt x="12029" y="-1503"/>
                      </a:lnTo>
                      <a:lnTo>
                        <a:pt x="-1395" y="-1503"/>
                      </a:lnTo>
                      <a:lnTo>
                        <a:pt x="-1395" y="79675"/>
                      </a:lnTo>
                      <a:lnTo>
                        <a:pt x="12029" y="79675"/>
                      </a:lnTo>
                      <a:lnTo>
                        <a:pt x="12029" y="67057"/>
                      </a:lnTo>
                      <a:cubicBezTo>
                        <a:pt x="14847" y="71990"/>
                        <a:pt x="18501" y="75646"/>
                        <a:pt x="22991" y="78028"/>
                      </a:cubicBezTo>
                      <a:cubicBezTo>
                        <a:pt x="27496" y="80424"/>
                        <a:pt x="32969" y="81623"/>
                        <a:pt x="39410" y="81623"/>
                      </a:cubicBezTo>
                      <a:cubicBezTo>
                        <a:pt x="40323" y="81623"/>
                        <a:pt x="41338" y="81561"/>
                        <a:pt x="42452" y="81437"/>
                      </a:cubicBezTo>
                      <a:cubicBezTo>
                        <a:pt x="43567" y="81329"/>
                        <a:pt x="44798" y="81151"/>
                        <a:pt x="46145" y="80904"/>
                      </a:cubicBezTo>
                      <a:lnTo>
                        <a:pt x="46215" y="67220"/>
                      </a:lnTo>
                      <a:close/>
                    </a:path>
                  </a:pathLst>
                </a:custGeom>
                <a:solidFill>
                  <a:srgbClr val="000000"/>
                </a:solidFill>
                <a:ln w="23" cap="flat">
                  <a:noFill/>
                  <a:prstDash val="solid"/>
                  <a:round/>
                </a:ln>
              </p:spPr>
              <p:txBody>
                <a:bodyPr rtlCol="0" anchor="ctr"/>
                <a:lstStyle/>
                <a:p>
                  <a:endParaRPr lang="en-US"/>
                </a:p>
              </p:txBody>
            </p:sp>
            <p:sp>
              <p:nvSpPr>
                <p:cNvPr id="479" name="Freeform: Shape 478">
                  <a:extLst>
                    <a:ext uri="{FF2B5EF4-FFF2-40B4-BE49-F238E27FC236}">
                      <a16:creationId xmlns:a16="http://schemas.microsoft.com/office/drawing/2014/main" id="{30E4D484-9255-34E9-7E70-B5CEB3834216}"/>
                    </a:ext>
                  </a:extLst>
                </p:cNvPr>
                <p:cNvSpPr/>
                <p:nvPr/>
              </p:nvSpPr>
              <p:spPr>
                <a:xfrm flipV="1">
                  <a:off x="25588650" y="24105986"/>
                  <a:ext cx="13353" cy="112790"/>
                </a:xfrm>
                <a:custGeom>
                  <a:avLst/>
                  <a:gdLst>
                    <a:gd name="connsiteX0" fmla="*/ -676 w 13353"/>
                    <a:gd name="connsiteY0" fmla="*/ 79034 h 112790"/>
                    <a:gd name="connsiteX1" fmla="*/ 12678 w 13353"/>
                    <a:gd name="connsiteY1" fmla="*/ 79034 h 112790"/>
                    <a:gd name="connsiteX2" fmla="*/ 12678 w 13353"/>
                    <a:gd name="connsiteY2" fmla="*/ -2144 h 112790"/>
                    <a:gd name="connsiteX3" fmla="*/ -676 w 13353"/>
                    <a:gd name="connsiteY3" fmla="*/ -2144 h 112790"/>
                    <a:gd name="connsiteX4" fmla="*/ -676 w 13353"/>
                    <a:gd name="connsiteY4" fmla="*/ 79034 h 112790"/>
                    <a:gd name="connsiteX5" fmla="*/ -676 w 13353"/>
                    <a:gd name="connsiteY5" fmla="*/ 110647 h 112790"/>
                    <a:gd name="connsiteX6" fmla="*/ 12678 w 13353"/>
                    <a:gd name="connsiteY6" fmla="*/ 110647 h 112790"/>
                    <a:gd name="connsiteX7" fmla="*/ 12678 w 13353"/>
                    <a:gd name="connsiteY7" fmla="*/ 93739 h 112790"/>
                    <a:gd name="connsiteX8" fmla="*/ -676 w 13353"/>
                    <a:gd name="connsiteY8" fmla="*/ 93739 h 112790"/>
                    <a:gd name="connsiteX9" fmla="*/ -676 w 13353"/>
                    <a:gd name="connsiteY9" fmla="*/ 110647 h 11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53" h="112790">
                      <a:moveTo>
                        <a:pt x="-676" y="79034"/>
                      </a:moveTo>
                      <a:lnTo>
                        <a:pt x="12678" y="79034"/>
                      </a:lnTo>
                      <a:lnTo>
                        <a:pt x="12678" y="-2144"/>
                      </a:lnTo>
                      <a:lnTo>
                        <a:pt x="-676" y="-2144"/>
                      </a:lnTo>
                      <a:lnTo>
                        <a:pt x="-676" y="79034"/>
                      </a:lnTo>
                      <a:close/>
                      <a:moveTo>
                        <a:pt x="-676" y="110647"/>
                      </a:moveTo>
                      <a:lnTo>
                        <a:pt x="12678" y="110647"/>
                      </a:lnTo>
                      <a:lnTo>
                        <a:pt x="12678" y="93739"/>
                      </a:lnTo>
                      <a:lnTo>
                        <a:pt x="-676" y="93739"/>
                      </a:lnTo>
                      <a:lnTo>
                        <a:pt x="-676" y="110647"/>
                      </a:lnTo>
                      <a:close/>
                    </a:path>
                  </a:pathLst>
                </a:custGeom>
                <a:solidFill>
                  <a:srgbClr val="000000"/>
                </a:solidFill>
                <a:ln w="23" cap="flat">
                  <a:noFill/>
                  <a:prstDash val="solid"/>
                  <a:round/>
                </a:ln>
              </p:spPr>
              <p:txBody>
                <a:bodyPr rtlCol="0" anchor="ctr"/>
                <a:lstStyle/>
                <a:p>
                  <a:endParaRPr lang="en-US"/>
                </a:p>
              </p:txBody>
            </p:sp>
          </p:grpSp>
        </p:grpSp>
        <p:grpSp>
          <p:nvGrpSpPr>
            <p:cNvPr id="480" name="Graphic 20">
              <a:extLst>
                <a:ext uri="{FF2B5EF4-FFF2-40B4-BE49-F238E27FC236}">
                  <a16:creationId xmlns:a16="http://schemas.microsoft.com/office/drawing/2014/main" id="{07E2AA88-2BEF-7B91-3157-8FA04890C2F9}"/>
                </a:ext>
              </a:extLst>
            </p:cNvPr>
            <p:cNvGrpSpPr/>
            <p:nvPr/>
          </p:nvGrpSpPr>
          <p:grpSpPr>
            <a:xfrm>
              <a:off x="25879302" y="24002070"/>
              <a:ext cx="230345" cy="218816"/>
              <a:chOff x="25879302" y="24002070"/>
              <a:chExt cx="230345" cy="218816"/>
            </a:xfrm>
            <a:solidFill>
              <a:srgbClr val="000000"/>
            </a:solidFill>
          </p:grpSpPr>
          <p:sp>
            <p:nvSpPr>
              <p:cNvPr id="481" name="Freeform: Shape 480">
                <a:extLst>
                  <a:ext uri="{FF2B5EF4-FFF2-40B4-BE49-F238E27FC236}">
                    <a16:creationId xmlns:a16="http://schemas.microsoft.com/office/drawing/2014/main" id="{7E162D9C-E3DB-EF6C-45CE-6F72D375C022}"/>
                  </a:ext>
                </a:extLst>
              </p:cNvPr>
              <p:cNvSpPr/>
              <p:nvPr/>
            </p:nvSpPr>
            <p:spPr>
              <a:xfrm>
                <a:off x="25991367" y="24002070"/>
                <a:ext cx="14863" cy="51953"/>
              </a:xfrm>
              <a:custGeom>
                <a:avLst/>
                <a:gdLst>
                  <a:gd name="connsiteX0" fmla="*/ 241 w 14863"/>
                  <a:gd name="connsiteY0" fmla="*/ 277 h 51953"/>
                  <a:gd name="connsiteX1" fmla="*/ 241 w 14863"/>
                  <a:gd name="connsiteY1" fmla="*/ 52231 h 51953"/>
                </a:gdLst>
                <a:ahLst/>
                <a:cxnLst>
                  <a:cxn ang="0">
                    <a:pos x="connsiteX0" y="connsiteY0"/>
                  </a:cxn>
                  <a:cxn ang="0">
                    <a:pos x="connsiteX1" y="connsiteY1"/>
                  </a:cxn>
                </a:cxnLst>
                <a:rect l="l" t="t" r="r" b="b"/>
                <a:pathLst>
                  <a:path w="14863" h="51953">
                    <a:moveTo>
                      <a:pt x="241" y="277"/>
                    </a:moveTo>
                    <a:lnTo>
                      <a:pt x="241"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482" name="Graphic 20">
                <a:extLst>
                  <a:ext uri="{FF2B5EF4-FFF2-40B4-BE49-F238E27FC236}">
                    <a16:creationId xmlns:a16="http://schemas.microsoft.com/office/drawing/2014/main" id="{DD8411D8-4F5F-259B-A2F4-B20C0EA84F66}"/>
                  </a:ext>
                </a:extLst>
              </p:cNvPr>
              <p:cNvGrpSpPr/>
              <p:nvPr/>
            </p:nvGrpSpPr>
            <p:grpSpPr>
              <a:xfrm>
                <a:off x="25879302" y="24108607"/>
                <a:ext cx="230345" cy="112280"/>
                <a:chOff x="25879302" y="24108607"/>
                <a:chExt cx="230345" cy="112280"/>
              </a:xfrm>
              <a:solidFill>
                <a:srgbClr val="000000"/>
              </a:solidFill>
            </p:grpSpPr>
            <p:sp>
              <p:nvSpPr>
                <p:cNvPr id="483" name="Freeform: Shape 482">
                  <a:extLst>
                    <a:ext uri="{FF2B5EF4-FFF2-40B4-BE49-F238E27FC236}">
                      <a16:creationId xmlns:a16="http://schemas.microsoft.com/office/drawing/2014/main" id="{5B3E499F-867B-7912-5FDD-213308C1C69B}"/>
                    </a:ext>
                  </a:extLst>
                </p:cNvPr>
                <p:cNvSpPr/>
                <p:nvPr/>
              </p:nvSpPr>
              <p:spPr>
                <a:xfrm flipV="1">
                  <a:off x="25879302" y="24108607"/>
                  <a:ext cx="76267" cy="112280"/>
                </a:xfrm>
                <a:custGeom>
                  <a:avLst/>
                  <a:gdLst>
                    <a:gd name="connsiteX0" fmla="*/ 67914 w 76267"/>
                    <a:gd name="connsiteY0" fmla="*/ 104742 h 112280"/>
                    <a:gd name="connsiteX1" fmla="*/ 67914 w 76267"/>
                    <a:gd name="connsiteY1" fmla="*/ 90455 h 112280"/>
                    <a:gd name="connsiteX2" fmla="*/ 52168 w 76267"/>
                    <a:gd name="connsiteY2" fmla="*/ 96392 h 112280"/>
                    <a:gd name="connsiteX3" fmla="*/ 37862 w 76267"/>
                    <a:gd name="connsiteY3" fmla="*/ 98364 h 112280"/>
                    <a:gd name="connsiteX4" fmla="*/ 19399 w 76267"/>
                    <a:gd name="connsiteY4" fmla="*/ 93725 h 112280"/>
                    <a:gd name="connsiteX5" fmla="*/ 12896 w 76267"/>
                    <a:gd name="connsiteY5" fmla="*/ 80528 h 112280"/>
                    <a:gd name="connsiteX6" fmla="*/ 17216 w 76267"/>
                    <a:gd name="connsiteY6" fmla="*/ 69673 h 112280"/>
                    <a:gd name="connsiteX7" fmla="*/ 33589 w 76267"/>
                    <a:gd name="connsiteY7" fmla="*/ 63782 h 112280"/>
                    <a:gd name="connsiteX8" fmla="*/ 42437 w 76267"/>
                    <a:gd name="connsiteY8" fmla="*/ 61973 h 112280"/>
                    <a:gd name="connsiteX9" fmla="*/ 66637 w 76267"/>
                    <a:gd name="connsiteY9" fmla="*/ 50979 h 112280"/>
                    <a:gd name="connsiteX10" fmla="*/ 74440 w 76267"/>
                    <a:gd name="connsiteY10" fmla="*/ 29943 h 112280"/>
                    <a:gd name="connsiteX11" fmla="*/ 63873 w 76267"/>
                    <a:gd name="connsiteY11" fmla="*/ 6076 h 112280"/>
                    <a:gd name="connsiteX12" fmla="*/ 32938 w 76267"/>
                    <a:gd name="connsiteY12" fmla="*/ -2041 h 112280"/>
                    <a:gd name="connsiteX13" fmla="*/ 16565 w 76267"/>
                    <a:gd name="connsiteY13" fmla="*/ -302 h 112280"/>
                    <a:gd name="connsiteX14" fmla="*/ -1387 w 76267"/>
                    <a:gd name="connsiteY14" fmla="*/ 4847 h 112280"/>
                    <a:gd name="connsiteX15" fmla="*/ -1387 w 76267"/>
                    <a:gd name="connsiteY15" fmla="*/ 19923 h 112280"/>
                    <a:gd name="connsiteX16" fmla="*/ 16101 w 76267"/>
                    <a:gd name="connsiteY16" fmla="*/ 12385 h 112280"/>
                    <a:gd name="connsiteX17" fmla="*/ 32938 w 76267"/>
                    <a:gd name="connsiteY17" fmla="*/ 9857 h 112280"/>
                    <a:gd name="connsiteX18" fmla="*/ 52307 w 76267"/>
                    <a:gd name="connsiteY18" fmla="*/ 14774 h 112280"/>
                    <a:gd name="connsiteX19" fmla="*/ 59135 w 76267"/>
                    <a:gd name="connsiteY19" fmla="*/ 28852 h 112280"/>
                    <a:gd name="connsiteX20" fmla="*/ 54235 w 76267"/>
                    <a:gd name="connsiteY20" fmla="*/ 41307 h 112280"/>
                    <a:gd name="connsiteX21" fmla="*/ 38164 w 76267"/>
                    <a:gd name="connsiteY21" fmla="*/ 48057 h 112280"/>
                    <a:gd name="connsiteX22" fmla="*/ 29223 w 76267"/>
                    <a:gd name="connsiteY22" fmla="*/ 49796 h 112280"/>
                    <a:gd name="connsiteX23" fmla="*/ 5488 w 76267"/>
                    <a:gd name="connsiteY23" fmla="*/ 60001 h 112280"/>
                    <a:gd name="connsiteX24" fmla="*/ -1828 w 76267"/>
                    <a:gd name="connsiteY24" fmla="*/ 79368 h 112280"/>
                    <a:gd name="connsiteX25" fmla="*/ 8298 w 76267"/>
                    <a:gd name="connsiteY25" fmla="*/ 101982 h 112280"/>
                    <a:gd name="connsiteX26" fmla="*/ 36190 w 76267"/>
                    <a:gd name="connsiteY26" fmla="*/ 110239 h 112280"/>
                    <a:gd name="connsiteX27" fmla="*/ 51727 w 76267"/>
                    <a:gd name="connsiteY27" fmla="*/ 108847 h 112280"/>
                    <a:gd name="connsiteX28" fmla="*/ 67914 w 76267"/>
                    <a:gd name="connsiteY28" fmla="*/ 10474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6267" h="112280">
                      <a:moveTo>
                        <a:pt x="67914" y="104742"/>
                      </a:moveTo>
                      <a:lnTo>
                        <a:pt x="67914" y="90455"/>
                      </a:lnTo>
                      <a:cubicBezTo>
                        <a:pt x="62356" y="93114"/>
                        <a:pt x="57107" y="95093"/>
                        <a:pt x="52168" y="96392"/>
                      </a:cubicBezTo>
                      <a:cubicBezTo>
                        <a:pt x="47229" y="97707"/>
                        <a:pt x="42460" y="98364"/>
                        <a:pt x="37862" y="98364"/>
                      </a:cubicBezTo>
                      <a:cubicBezTo>
                        <a:pt x="29888" y="98364"/>
                        <a:pt x="23734" y="96817"/>
                        <a:pt x="19399" y="93725"/>
                      </a:cubicBezTo>
                      <a:cubicBezTo>
                        <a:pt x="15064" y="90633"/>
                        <a:pt x="12896" y="86233"/>
                        <a:pt x="12896" y="80528"/>
                      </a:cubicBezTo>
                      <a:cubicBezTo>
                        <a:pt x="12896" y="75734"/>
                        <a:pt x="14336" y="72116"/>
                        <a:pt x="17216" y="69673"/>
                      </a:cubicBezTo>
                      <a:cubicBezTo>
                        <a:pt x="20095" y="67246"/>
                        <a:pt x="25553" y="65282"/>
                        <a:pt x="33589" y="63782"/>
                      </a:cubicBezTo>
                      <a:lnTo>
                        <a:pt x="42437" y="61973"/>
                      </a:lnTo>
                      <a:cubicBezTo>
                        <a:pt x="53368" y="59885"/>
                        <a:pt x="61434" y="56221"/>
                        <a:pt x="66637" y="50979"/>
                      </a:cubicBezTo>
                      <a:cubicBezTo>
                        <a:pt x="71839" y="45737"/>
                        <a:pt x="74440" y="38725"/>
                        <a:pt x="74440" y="29943"/>
                      </a:cubicBezTo>
                      <a:cubicBezTo>
                        <a:pt x="74440" y="19444"/>
                        <a:pt x="70917" y="11488"/>
                        <a:pt x="63873" y="6076"/>
                      </a:cubicBezTo>
                      <a:cubicBezTo>
                        <a:pt x="56844" y="664"/>
                        <a:pt x="46532" y="-2041"/>
                        <a:pt x="32938" y="-2041"/>
                      </a:cubicBezTo>
                      <a:cubicBezTo>
                        <a:pt x="27814" y="-2041"/>
                        <a:pt x="22356" y="-1462"/>
                        <a:pt x="16565" y="-302"/>
                      </a:cubicBezTo>
                      <a:cubicBezTo>
                        <a:pt x="10790" y="858"/>
                        <a:pt x="4806" y="2574"/>
                        <a:pt x="-1387" y="4847"/>
                      </a:cubicBezTo>
                      <a:lnTo>
                        <a:pt x="-1387" y="19923"/>
                      </a:lnTo>
                      <a:cubicBezTo>
                        <a:pt x="4559" y="16599"/>
                        <a:pt x="10388" y="14086"/>
                        <a:pt x="16101" y="12385"/>
                      </a:cubicBezTo>
                      <a:cubicBezTo>
                        <a:pt x="21814" y="10700"/>
                        <a:pt x="27427" y="9857"/>
                        <a:pt x="32938" y="9857"/>
                      </a:cubicBezTo>
                      <a:cubicBezTo>
                        <a:pt x="41299" y="9857"/>
                        <a:pt x="47755" y="11496"/>
                        <a:pt x="52307" y="14774"/>
                      </a:cubicBezTo>
                      <a:cubicBezTo>
                        <a:pt x="56859" y="18067"/>
                        <a:pt x="59135" y="22760"/>
                        <a:pt x="59135" y="28852"/>
                      </a:cubicBezTo>
                      <a:cubicBezTo>
                        <a:pt x="59135" y="34156"/>
                        <a:pt x="57502" y="38308"/>
                        <a:pt x="54235" y="41307"/>
                      </a:cubicBezTo>
                      <a:cubicBezTo>
                        <a:pt x="50968" y="44307"/>
                        <a:pt x="45611" y="46557"/>
                        <a:pt x="38164" y="48057"/>
                      </a:cubicBezTo>
                      <a:lnTo>
                        <a:pt x="29223" y="49796"/>
                      </a:lnTo>
                      <a:cubicBezTo>
                        <a:pt x="18292" y="51961"/>
                        <a:pt x="10380" y="55363"/>
                        <a:pt x="5488" y="60001"/>
                      </a:cubicBezTo>
                      <a:cubicBezTo>
                        <a:pt x="610" y="64640"/>
                        <a:pt x="-1828" y="71096"/>
                        <a:pt x="-1828" y="79368"/>
                      </a:cubicBezTo>
                      <a:cubicBezTo>
                        <a:pt x="-1828" y="88939"/>
                        <a:pt x="1547" y="96477"/>
                        <a:pt x="8298" y="101982"/>
                      </a:cubicBezTo>
                      <a:cubicBezTo>
                        <a:pt x="15048" y="107486"/>
                        <a:pt x="24345" y="110239"/>
                        <a:pt x="36190" y="110239"/>
                      </a:cubicBezTo>
                      <a:cubicBezTo>
                        <a:pt x="41283" y="110239"/>
                        <a:pt x="46462" y="109775"/>
                        <a:pt x="51727" y="108847"/>
                      </a:cubicBezTo>
                      <a:cubicBezTo>
                        <a:pt x="57006" y="107935"/>
                        <a:pt x="62402" y="106567"/>
                        <a:pt x="67914" y="104742"/>
                      </a:cubicBezTo>
                      <a:close/>
                    </a:path>
                  </a:pathLst>
                </a:custGeom>
                <a:solidFill>
                  <a:srgbClr val="000000"/>
                </a:solidFill>
                <a:ln w="23" cap="flat">
                  <a:noFill/>
                  <a:prstDash val="solid"/>
                  <a:round/>
                </a:ln>
              </p:spPr>
              <p:txBody>
                <a:bodyPr rtlCol="0" anchor="ctr"/>
                <a:lstStyle/>
                <a:p>
                  <a:endParaRPr lang="en-US"/>
                </a:p>
              </p:txBody>
            </p:sp>
            <p:sp>
              <p:nvSpPr>
                <p:cNvPr id="484" name="Freeform: Shape 483">
                  <a:extLst>
                    <a:ext uri="{FF2B5EF4-FFF2-40B4-BE49-F238E27FC236}">
                      <a16:creationId xmlns:a16="http://schemas.microsoft.com/office/drawing/2014/main" id="{BE69DC56-29D0-1B1F-BDA8-79AEAB960154}"/>
                    </a:ext>
                  </a:extLst>
                </p:cNvPr>
                <p:cNvSpPr/>
                <p:nvPr/>
              </p:nvSpPr>
              <p:spPr>
                <a:xfrm flipV="1">
                  <a:off x="25972768" y="24135651"/>
                  <a:ext cx="68673" cy="85236"/>
                </a:xfrm>
                <a:custGeom>
                  <a:avLst/>
                  <a:gdLst>
                    <a:gd name="connsiteX0" fmla="*/ 40415 w 68673"/>
                    <a:gd name="connsiteY0" fmla="*/ 41451 h 85236"/>
                    <a:gd name="connsiteX1" fmla="*/ 17981 w 68673"/>
                    <a:gd name="connsiteY1" fmla="*/ 37763 h 85236"/>
                    <a:gd name="connsiteX2" fmla="*/ 11733 w 68673"/>
                    <a:gd name="connsiteY2" fmla="*/ 25146 h 85236"/>
                    <a:gd name="connsiteX3" fmla="*/ 16425 w 68673"/>
                    <a:gd name="connsiteY3" fmla="*/ 13873 h 85236"/>
                    <a:gd name="connsiteX4" fmla="*/ 29151 w 68673"/>
                    <a:gd name="connsiteY4" fmla="*/ 9722 h 85236"/>
                    <a:gd name="connsiteX5" fmla="*/ 46987 w 68673"/>
                    <a:gd name="connsiteY5" fmla="*/ 17584 h 85236"/>
                    <a:gd name="connsiteX6" fmla="*/ 53699 w 68673"/>
                    <a:gd name="connsiteY6" fmla="*/ 38482 h 85236"/>
                    <a:gd name="connsiteX7" fmla="*/ 53699 w 68673"/>
                    <a:gd name="connsiteY7" fmla="*/ 41451 h 85236"/>
                    <a:gd name="connsiteX8" fmla="*/ 40415 w 68673"/>
                    <a:gd name="connsiteY8" fmla="*/ 41451 h 85236"/>
                    <a:gd name="connsiteX9" fmla="*/ 67053 w 68673"/>
                    <a:gd name="connsiteY9" fmla="*/ 46971 h 85236"/>
                    <a:gd name="connsiteX10" fmla="*/ 67053 w 68673"/>
                    <a:gd name="connsiteY10" fmla="*/ 653 h 85236"/>
                    <a:gd name="connsiteX11" fmla="*/ 53699 w 68673"/>
                    <a:gd name="connsiteY11" fmla="*/ 653 h 85236"/>
                    <a:gd name="connsiteX12" fmla="*/ 53699 w 68673"/>
                    <a:gd name="connsiteY12" fmla="*/ 12969 h 85236"/>
                    <a:gd name="connsiteX13" fmla="*/ 42296 w 68673"/>
                    <a:gd name="connsiteY13" fmla="*/ 2068 h 85236"/>
                    <a:gd name="connsiteX14" fmla="*/ 25598 w 68673"/>
                    <a:gd name="connsiteY14" fmla="*/ -1458 h 85236"/>
                    <a:gd name="connsiteX15" fmla="*/ 5741 w 68673"/>
                    <a:gd name="connsiteY15" fmla="*/ 5547 h 85236"/>
                    <a:gd name="connsiteX16" fmla="*/ -1621 w 68673"/>
                    <a:gd name="connsiteY16" fmla="*/ 24287 h 85236"/>
                    <a:gd name="connsiteX17" fmla="*/ 7553 w 68673"/>
                    <a:gd name="connsiteY17" fmla="*/ 44930 h 85236"/>
                    <a:gd name="connsiteX18" fmla="*/ 34957 w 68673"/>
                    <a:gd name="connsiteY18" fmla="*/ 51888 h 85236"/>
                    <a:gd name="connsiteX19" fmla="*/ 53699 w 68673"/>
                    <a:gd name="connsiteY19" fmla="*/ 51888 h 85236"/>
                    <a:gd name="connsiteX20" fmla="*/ 53699 w 68673"/>
                    <a:gd name="connsiteY20" fmla="*/ 53210 h 85236"/>
                    <a:gd name="connsiteX21" fmla="*/ 47638 w 68673"/>
                    <a:gd name="connsiteY21" fmla="*/ 67451 h 85236"/>
                    <a:gd name="connsiteX22" fmla="*/ 30614 w 68673"/>
                    <a:gd name="connsiteY22" fmla="*/ 72484 h 85236"/>
                    <a:gd name="connsiteX23" fmla="*/ 17028 w 68673"/>
                    <a:gd name="connsiteY23" fmla="*/ 70814 h 85236"/>
                    <a:gd name="connsiteX24" fmla="*/ 4348 w 68673"/>
                    <a:gd name="connsiteY24" fmla="*/ 65804 h 85236"/>
                    <a:gd name="connsiteX25" fmla="*/ 4348 w 68673"/>
                    <a:gd name="connsiteY25" fmla="*/ 78143 h 85236"/>
                    <a:gd name="connsiteX26" fmla="*/ 18561 w 68673"/>
                    <a:gd name="connsiteY26" fmla="*/ 82364 h 85236"/>
                    <a:gd name="connsiteX27" fmla="*/ 31985 w 68673"/>
                    <a:gd name="connsiteY27" fmla="*/ 83779 h 85236"/>
                    <a:gd name="connsiteX28" fmla="*/ 58344 w 68673"/>
                    <a:gd name="connsiteY28" fmla="*/ 74641 h 85236"/>
                    <a:gd name="connsiteX29" fmla="*/ 67053 w 68673"/>
                    <a:gd name="connsiteY29" fmla="*/ 46971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8673" h="85236">
                      <a:moveTo>
                        <a:pt x="40415" y="41451"/>
                      </a:moveTo>
                      <a:cubicBezTo>
                        <a:pt x="29624" y="41451"/>
                        <a:pt x="22145" y="40221"/>
                        <a:pt x="17981" y="37763"/>
                      </a:cubicBezTo>
                      <a:cubicBezTo>
                        <a:pt x="13816" y="35304"/>
                        <a:pt x="11733" y="31099"/>
                        <a:pt x="11733" y="25146"/>
                      </a:cubicBezTo>
                      <a:cubicBezTo>
                        <a:pt x="11733" y="20414"/>
                        <a:pt x="13297" y="16657"/>
                        <a:pt x="16425" y="13873"/>
                      </a:cubicBezTo>
                      <a:cubicBezTo>
                        <a:pt x="19552" y="11106"/>
                        <a:pt x="23794" y="9722"/>
                        <a:pt x="29151" y="9722"/>
                      </a:cubicBezTo>
                      <a:cubicBezTo>
                        <a:pt x="36568" y="9722"/>
                        <a:pt x="42513" y="12343"/>
                        <a:pt x="46987" y="17584"/>
                      </a:cubicBezTo>
                      <a:cubicBezTo>
                        <a:pt x="51462" y="22826"/>
                        <a:pt x="53699" y="29792"/>
                        <a:pt x="53699" y="38482"/>
                      </a:cubicBezTo>
                      <a:lnTo>
                        <a:pt x="53699" y="41451"/>
                      </a:lnTo>
                      <a:lnTo>
                        <a:pt x="40415" y="41451"/>
                      </a:lnTo>
                      <a:close/>
                      <a:moveTo>
                        <a:pt x="67053" y="46971"/>
                      </a:moveTo>
                      <a:lnTo>
                        <a:pt x="67053" y="653"/>
                      </a:lnTo>
                      <a:lnTo>
                        <a:pt x="53699" y="653"/>
                      </a:lnTo>
                      <a:lnTo>
                        <a:pt x="53699" y="12969"/>
                      </a:lnTo>
                      <a:cubicBezTo>
                        <a:pt x="50649" y="8052"/>
                        <a:pt x="46848" y="4418"/>
                        <a:pt x="42296" y="2068"/>
                      </a:cubicBezTo>
                      <a:cubicBezTo>
                        <a:pt x="37744" y="-282"/>
                        <a:pt x="32178" y="-1458"/>
                        <a:pt x="25598" y="-1458"/>
                      </a:cubicBezTo>
                      <a:cubicBezTo>
                        <a:pt x="17284" y="-1458"/>
                        <a:pt x="10665" y="877"/>
                        <a:pt x="5741" y="5547"/>
                      </a:cubicBezTo>
                      <a:cubicBezTo>
                        <a:pt x="833" y="10217"/>
                        <a:pt x="-1621" y="16463"/>
                        <a:pt x="-1621" y="24287"/>
                      </a:cubicBezTo>
                      <a:cubicBezTo>
                        <a:pt x="-1621" y="33410"/>
                        <a:pt x="1437" y="40291"/>
                        <a:pt x="7553" y="44930"/>
                      </a:cubicBezTo>
                      <a:cubicBezTo>
                        <a:pt x="13684" y="49568"/>
                        <a:pt x="22819" y="51888"/>
                        <a:pt x="34957" y="51888"/>
                      </a:cubicBezTo>
                      <a:lnTo>
                        <a:pt x="53699" y="51888"/>
                      </a:lnTo>
                      <a:lnTo>
                        <a:pt x="53699" y="53210"/>
                      </a:lnTo>
                      <a:cubicBezTo>
                        <a:pt x="53699" y="59348"/>
                        <a:pt x="51679" y="64095"/>
                        <a:pt x="47638" y="67451"/>
                      </a:cubicBezTo>
                      <a:cubicBezTo>
                        <a:pt x="43597" y="70806"/>
                        <a:pt x="37922" y="72484"/>
                        <a:pt x="30614" y="72484"/>
                      </a:cubicBezTo>
                      <a:cubicBezTo>
                        <a:pt x="25970" y="72484"/>
                        <a:pt x="21441" y="71927"/>
                        <a:pt x="17028" y="70814"/>
                      </a:cubicBezTo>
                      <a:cubicBezTo>
                        <a:pt x="12631" y="69700"/>
                        <a:pt x="8405" y="68031"/>
                        <a:pt x="4348" y="65804"/>
                      </a:cubicBezTo>
                      <a:lnTo>
                        <a:pt x="4348" y="78143"/>
                      </a:lnTo>
                      <a:cubicBezTo>
                        <a:pt x="9225" y="80029"/>
                        <a:pt x="13963" y="81436"/>
                        <a:pt x="18561" y="82364"/>
                      </a:cubicBezTo>
                      <a:cubicBezTo>
                        <a:pt x="23160" y="83307"/>
                        <a:pt x="27634" y="83779"/>
                        <a:pt x="31985" y="83779"/>
                      </a:cubicBezTo>
                      <a:cubicBezTo>
                        <a:pt x="43752" y="83779"/>
                        <a:pt x="52538" y="80733"/>
                        <a:pt x="58344" y="74641"/>
                      </a:cubicBezTo>
                      <a:cubicBezTo>
                        <a:pt x="64150" y="68564"/>
                        <a:pt x="67053" y="59341"/>
                        <a:pt x="67053" y="46971"/>
                      </a:cubicBezTo>
                      <a:close/>
                    </a:path>
                  </a:pathLst>
                </a:custGeom>
                <a:solidFill>
                  <a:srgbClr val="000000"/>
                </a:solidFill>
                <a:ln w="23" cap="flat">
                  <a:noFill/>
                  <a:prstDash val="solid"/>
                  <a:round/>
                </a:ln>
              </p:spPr>
              <p:txBody>
                <a:bodyPr rtlCol="0" anchor="ctr"/>
                <a:lstStyle/>
                <a:p>
                  <a:endParaRPr lang="en-US"/>
                </a:p>
              </p:txBody>
            </p:sp>
            <p:sp>
              <p:nvSpPr>
                <p:cNvPr id="485" name="Freeform: Shape 484">
                  <a:extLst>
                    <a:ext uri="{FF2B5EF4-FFF2-40B4-BE49-F238E27FC236}">
                      <a16:creationId xmlns:a16="http://schemas.microsoft.com/office/drawing/2014/main" id="{AEE8A72A-83A3-5439-782A-1BC0300CBDB2}"/>
                    </a:ext>
                  </a:extLst>
                </p:cNvPr>
                <p:cNvSpPr/>
                <p:nvPr/>
              </p:nvSpPr>
              <p:spPr>
                <a:xfrm flipV="1">
                  <a:off x="26058926" y="24114545"/>
                  <a:ext cx="50721" cy="104232"/>
                </a:xfrm>
                <a:custGeom>
                  <a:avLst/>
                  <a:gdLst>
                    <a:gd name="connsiteX0" fmla="*/ 22207 w 50721"/>
                    <a:gd name="connsiteY0" fmla="*/ 102273 h 104232"/>
                    <a:gd name="connsiteX1" fmla="*/ 22207 w 50721"/>
                    <a:gd name="connsiteY1" fmla="*/ 79219 h 104232"/>
                    <a:gd name="connsiteX2" fmla="*/ 49705 w 50721"/>
                    <a:gd name="connsiteY2" fmla="*/ 79219 h 104232"/>
                    <a:gd name="connsiteX3" fmla="*/ 49705 w 50721"/>
                    <a:gd name="connsiteY3" fmla="*/ 68851 h 104232"/>
                    <a:gd name="connsiteX4" fmla="*/ 22207 w 50721"/>
                    <a:gd name="connsiteY4" fmla="*/ 68851 h 104232"/>
                    <a:gd name="connsiteX5" fmla="*/ 22207 w 50721"/>
                    <a:gd name="connsiteY5" fmla="*/ 24783 h 104232"/>
                    <a:gd name="connsiteX6" fmla="*/ 24924 w 50721"/>
                    <a:gd name="connsiteY6" fmla="*/ 12027 h 104232"/>
                    <a:gd name="connsiteX7" fmla="*/ 36002 w 50721"/>
                    <a:gd name="connsiteY7" fmla="*/ 9197 h 104232"/>
                    <a:gd name="connsiteX8" fmla="*/ 49705 w 50721"/>
                    <a:gd name="connsiteY8" fmla="*/ 9197 h 104232"/>
                    <a:gd name="connsiteX9" fmla="*/ 49705 w 50721"/>
                    <a:gd name="connsiteY9" fmla="*/ -1959 h 104232"/>
                    <a:gd name="connsiteX10" fmla="*/ 36002 w 50721"/>
                    <a:gd name="connsiteY10" fmla="*/ -1959 h 104232"/>
                    <a:gd name="connsiteX11" fmla="*/ 14659 w 50721"/>
                    <a:gd name="connsiteY11" fmla="*/ 3793 h 104232"/>
                    <a:gd name="connsiteX12" fmla="*/ 8784 w 50721"/>
                    <a:gd name="connsiteY12" fmla="*/ 24783 h 104232"/>
                    <a:gd name="connsiteX13" fmla="*/ 8784 w 50721"/>
                    <a:gd name="connsiteY13" fmla="*/ 68851 h 104232"/>
                    <a:gd name="connsiteX14" fmla="*/ -1017 w 50721"/>
                    <a:gd name="connsiteY14" fmla="*/ 68851 h 104232"/>
                    <a:gd name="connsiteX15" fmla="*/ -1017 w 50721"/>
                    <a:gd name="connsiteY15" fmla="*/ 79219 h 104232"/>
                    <a:gd name="connsiteX16" fmla="*/ 8784 w 50721"/>
                    <a:gd name="connsiteY16" fmla="*/ 79219 h 104232"/>
                    <a:gd name="connsiteX17" fmla="*/ 8784 w 50721"/>
                    <a:gd name="connsiteY17" fmla="*/ 102273 h 104232"/>
                    <a:gd name="connsiteX18" fmla="*/ 22207 w 50721"/>
                    <a:gd name="connsiteY18" fmla="*/ 102273 h 10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721" h="104232">
                      <a:moveTo>
                        <a:pt x="22207" y="102273"/>
                      </a:moveTo>
                      <a:lnTo>
                        <a:pt x="22207" y="79219"/>
                      </a:lnTo>
                      <a:lnTo>
                        <a:pt x="49705" y="79219"/>
                      </a:lnTo>
                      <a:lnTo>
                        <a:pt x="49705" y="68851"/>
                      </a:lnTo>
                      <a:lnTo>
                        <a:pt x="22207" y="68851"/>
                      </a:lnTo>
                      <a:lnTo>
                        <a:pt x="22207" y="24783"/>
                      </a:lnTo>
                      <a:cubicBezTo>
                        <a:pt x="22207" y="18166"/>
                        <a:pt x="23113" y="13913"/>
                        <a:pt x="24924" y="12027"/>
                      </a:cubicBezTo>
                      <a:cubicBezTo>
                        <a:pt x="26736" y="10141"/>
                        <a:pt x="30429" y="9197"/>
                        <a:pt x="36002" y="9197"/>
                      </a:cubicBezTo>
                      <a:lnTo>
                        <a:pt x="49705" y="9197"/>
                      </a:lnTo>
                      <a:lnTo>
                        <a:pt x="49705" y="-1959"/>
                      </a:lnTo>
                      <a:lnTo>
                        <a:pt x="36002" y="-1959"/>
                      </a:lnTo>
                      <a:cubicBezTo>
                        <a:pt x="25691" y="-1959"/>
                        <a:pt x="18577" y="-41"/>
                        <a:pt x="14659" y="3793"/>
                      </a:cubicBezTo>
                      <a:cubicBezTo>
                        <a:pt x="10742" y="7643"/>
                        <a:pt x="8784" y="14640"/>
                        <a:pt x="8784" y="24783"/>
                      </a:cubicBezTo>
                      <a:lnTo>
                        <a:pt x="8784" y="68851"/>
                      </a:lnTo>
                      <a:lnTo>
                        <a:pt x="-1017" y="68851"/>
                      </a:lnTo>
                      <a:lnTo>
                        <a:pt x="-1017" y="79219"/>
                      </a:lnTo>
                      <a:lnTo>
                        <a:pt x="8784" y="79219"/>
                      </a:lnTo>
                      <a:lnTo>
                        <a:pt x="8784" y="102273"/>
                      </a:lnTo>
                      <a:lnTo>
                        <a:pt x="22207" y="102273"/>
                      </a:lnTo>
                      <a:close/>
                    </a:path>
                  </a:pathLst>
                </a:custGeom>
                <a:solidFill>
                  <a:srgbClr val="000000"/>
                </a:solidFill>
                <a:ln w="23" cap="flat">
                  <a:noFill/>
                  <a:prstDash val="solid"/>
                  <a:round/>
                </a:ln>
              </p:spPr>
              <p:txBody>
                <a:bodyPr rtlCol="0" anchor="ctr"/>
                <a:lstStyle/>
                <a:p>
                  <a:endParaRPr lang="en-US"/>
                </a:p>
              </p:txBody>
            </p:sp>
          </p:grpSp>
        </p:grpSp>
        <p:grpSp>
          <p:nvGrpSpPr>
            <p:cNvPr id="486" name="Graphic 20">
              <a:extLst>
                <a:ext uri="{FF2B5EF4-FFF2-40B4-BE49-F238E27FC236}">
                  <a16:creationId xmlns:a16="http://schemas.microsoft.com/office/drawing/2014/main" id="{E57A113A-0919-8315-275F-5951895BA705}"/>
                </a:ext>
              </a:extLst>
            </p:cNvPr>
            <p:cNvGrpSpPr/>
            <p:nvPr/>
          </p:nvGrpSpPr>
          <p:grpSpPr>
            <a:xfrm>
              <a:off x="26323778" y="24002070"/>
              <a:ext cx="260335" cy="218816"/>
              <a:chOff x="26323778" y="24002070"/>
              <a:chExt cx="260335" cy="218816"/>
            </a:xfrm>
            <a:solidFill>
              <a:srgbClr val="000000"/>
            </a:solidFill>
          </p:grpSpPr>
          <p:sp>
            <p:nvSpPr>
              <p:cNvPr id="487" name="Freeform: Shape 486">
                <a:extLst>
                  <a:ext uri="{FF2B5EF4-FFF2-40B4-BE49-F238E27FC236}">
                    <a16:creationId xmlns:a16="http://schemas.microsoft.com/office/drawing/2014/main" id="{3624B5AF-E4F4-DF4F-8F2D-B8443A58A299}"/>
                  </a:ext>
                </a:extLst>
              </p:cNvPr>
              <p:cNvSpPr/>
              <p:nvPr/>
            </p:nvSpPr>
            <p:spPr>
              <a:xfrm>
                <a:off x="26455343" y="24002070"/>
                <a:ext cx="14863" cy="51953"/>
              </a:xfrm>
              <a:custGeom>
                <a:avLst/>
                <a:gdLst>
                  <a:gd name="connsiteX0" fmla="*/ 272 w 14863"/>
                  <a:gd name="connsiteY0" fmla="*/ 277 h 51953"/>
                  <a:gd name="connsiteX1" fmla="*/ 272 w 14863"/>
                  <a:gd name="connsiteY1" fmla="*/ 52231 h 51953"/>
                </a:gdLst>
                <a:ahLst/>
                <a:cxnLst>
                  <a:cxn ang="0">
                    <a:pos x="connsiteX0" y="connsiteY0"/>
                  </a:cxn>
                  <a:cxn ang="0">
                    <a:pos x="connsiteX1" y="connsiteY1"/>
                  </a:cxn>
                </a:cxnLst>
                <a:rect l="l" t="t" r="r" b="b"/>
                <a:pathLst>
                  <a:path w="14863" h="51953">
                    <a:moveTo>
                      <a:pt x="272" y="277"/>
                    </a:moveTo>
                    <a:lnTo>
                      <a:pt x="272"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488" name="Graphic 20">
                <a:extLst>
                  <a:ext uri="{FF2B5EF4-FFF2-40B4-BE49-F238E27FC236}">
                    <a16:creationId xmlns:a16="http://schemas.microsoft.com/office/drawing/2014/main" id="{A0217051-2FEE-6702-849A-61EDC25528B4}"/>
                  </a:ext>
                </a:extLst>
              </p:cNvPr>
              <p:cNvGrpSpPr/>
              <p:nvPr/>
            </p:nvGrpSpPr>
            <p:grpSpPr>
              <a:xfrm>
                <a:off x="26323778" y="24108607"/>
                <a:ext cx="260335" cy="112280"/>
                <a:chOff x="26323778" y="24108607"/>
                <a:chExt cx="260335" cy="112280"/>
              </a:xfrm>
              <a:solidFill>
                <a:srgbClr val="000000"/>
              </a:solidFill>
            </p:grpSpPr>
            <p:sp>
              <p:nvSpPr>
                <p:cNvPr id="489" name="Freeform: Shape 488">
                  <a:extLst>
                    <a:ext uri="{FF2B5EF4-FFF2-40B4-BE49-F238E27FC236}">
                      <a16:creationId xmlns:a16="http://schemas.microsoft.com/office/drawing/2014/main" id="{85A2B3EB-5618-8E43-07CA-01C9CBBA817A}"/>
                    </a:ext>
                  </a:extLst>
                </p:cNvPr>
                <p:cNvSpPr/>
                <p:nvPr/>
              </p:nvSpPr>
              <p:spPr>
                <a:xfrm flipV="1">
                  <a:off x="26323778" y="24108607"/>
                  <a:ext cx="76267" cy="112280"/>
                </a:xfrm>
                <a:custGeom>
                  <a:avLst/>
                  <a:gdLst>
                    <a:gd name="connsiteX0" fmla="*/ 67944 w 76267"/>
                    <a:gd name="connsiteY0" fmla="*/ 104742 h 112280"/>
                    <a:gd name="connsiteX1" fmla="*/ 67944 w 76267"/>
                    <a:gd name="connsiteY1" fmla="*/ 90455 h 112280"/>
                    <a:gd name="connsiteX2" fmla="*/ 52198 w 76267"/>
                    <a:gd name="connsiteY2" fmla="*/ 96392 h 112280"/>
                    <a:gd name="connsiteX3" fmla="*/ 37892 w 76267"/>
                    <a:gd name="connsiteY3" fmla="*/ 98364 h 112280"/>
                    <a:gd name="connsiteX4" fmla="*/ 19429 w 76267"/>
                    <a:gd name="connsiteY4" fmla="*/ 93725 h 112280"/>
                    <a:gd name="connsiteX5" fmla="*/ 12926 w 76267"/>
                    <a:gd name="connsiteY5" fmla="*/ 80528 h 112280"/>
                    <a:gd name="connsiteX6" fmla="*/ 17246 w 76267"/>
                    <a:gd name="connsiteY6" fmla="*/ 69673 h 112280"/>
                    <a:gd name="connsiteX7" fmla="*/ 33619 w 76267"/>
                    <a:gd name="connsiteY7" fmla="*/ 63782 h 112280"/>
                    <a:gd name="connsiteX8" fmla="*/ 42467 w 76267"/>
                    <a:gd name="connsiteY8" fmla="*/ 61973 h 112280"/>
                    <a:gd name="connsiteX9" fmla="*/ 66666 w 76267"/>
                    <a:gd name="connsiteY9" fmla="*/ 50979 h 112280"/>
                    <a:gd name="connsiteX10" fmla="*/ 74470 w 76267"/>
                    <a:gd name="connsiteY10" fmla="*/ 29943 h 112280"/>
                    <a:gd name="connsiteX11" fmla="*/ 63903 w 76267"/>
                    <a:gd name="connsiteY11" fmla="*/ 6076 h 112280"/>
                    <a:gd name="connsiteX12" fmla="*/ 32968 w 76267"/>
                    <a:gd name="connsiteY12" fmla="*/ -2041 h 112280"/>
                    <a:gd name="connsiteX13" fmla="*/ 16595 w 76267"/>
                    <a:gd name="connsiteY13" fmla="*/ -302 h 112280"/>
                    <a:gd name="connsiteX14" fmla="*/ -1357 w 76267"/>
                    <a:gd name="connsiteY14" fmla="*/ 4847 h 112280"/>
                    <a:gd name="connsiteX15" fmla="*/ -1357 w 76267"/>
                    <a:gd name="connsiteY15" fmla="*/ 19923 h 112280"/>
                    <a:gd name="connsiteX16" fmla="*/ 16131 w 76267"/>
                    <a:gd name="connsiteY16" fmla="*/ 12385 h 112280"/>
                    <a:gd name="connsiteX17" fmla="*/ 32968 w 76267"/>
                    <a:gd name="connsiteY17" fmla="*/ 9857 h 112280"/>
                    <a:gd name="connsiteX18" fmla="*/ 52337 w 76267"/>
                    <a:gd name="connsiteY18" fmla="*/ 14774 h 112280"/>
                    <a:gd name="connsiteX19" fmla="*/ 59165 w 76267"/>
                    <a:gd name="connsiteY19" fmla="*/ 28852 h 112280"/>
                    <a:gd name="connsiteX20" fmla="*/ 54265 w 76267"/>
                    <a:gd name="connsiteY20" fmla="*/ 41307 h 112280"/>
                    <a:gd name="connsiteX21" fmla="*/ 38194 w 76267"/>
                    <a:gd name="connsiteY21" fmla="*/ 48057 h 112280"/>
                    <a:gd name="connsiteX22" fmla="*/ 29252 w 76267"/>
                    <a:gd name="connsiteY22" fmla="*/ 49796 h 112280"/>
                    <a:gd name="connsiteX23" fmla="*/ 5517 w 76267"/>
                    <a:gd name="connsiteY23" fmla="*/ 60001 h 112280"/>
                    <a:gd name="connsiteX24" fmla="*/ -1798 w 76267"/>
                    <a:gd name="connsiteY24" fmla="*/ 79368 h 112280"/>
                    <a:gd name="connsiteX25" fmla="*/ 8328 w 76267"/>
                    <a:gd name="connsiteY25" fmla="*/ 101982 h 112280"/>
                    <a:gd name="connsiteX26" fmla="*/ 36220 w 76267"/>
                    <a:gd name="connsiteY26" fmla="*/ 110239 h 112280"/>
                    <a:gd name="connsiteX27" fmla="*/ 51757 w 76267"/>
                    <a:gd name="connsiteY27" fmla="*/ 108847 h 112280"/>
                    <a:gd name="connsiteX28" fmla="*/ 67944 w 76267"/>
                    <a:gd name="connsiteY28" fmla="*/ 10474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6267" h="112280">
                      <a:moveTo>
                        <a:pt x="67944" y="104742"/>
                      </a:moveTo>
                      <a:lnTo>
                        <a:pt x="67944" y="90455"/>
                      </a:lnTo>
                      <a:cubicBezTo>
                        <a:pt x="62386" y="93114"/>
                        <a:pt x="57137" y="95093"/>
                        <a:pt x="52198" y="96392"/>
                      </a:cubicBezTo>
                      <a:cubicBezTo>
                        <a:pt x="47259" y="97707"/>
                        <a:pt x="42490" y="98364"/>
                        <a:pt x="37892" y="98364"/>
                      </a:cubicBezTo>
                      <a:cubicBezTo>
                        <a:pt x="29918" y="98364"/>
                        <a:pt x="23764" y="96817"/>
                        <a:pt x="19429" y="93725"/>
                      </a:cubicBezTo>
                      <a:cubicBezTo>
                        <a:pt x="15093" y="90633"/>
                        <a:pt x="12926" y="86233"/>
                        <a:pt x="12926" y="80528"/>
                      </a:cubicBezTo>
                      <a:cubicBezTo>
                        <a:pt x="12926" y="75734"/>
                        <a:pt x="14366" y="72116"/>
                        <a:pt x="17246" y="69673"/>
                      </a:cubicBezTo>
                      <a:cubicBezTo>
                        <a:pt x="20125" y="67246"/>
                        <a:pt x="25583" y="65282"/>
                        <a:pt x="33619" y="63782"/>
                      </a:cubicBezTo>
                      <a:lnTo>
                        <a:pt x="42467" y="61973"/>
                      </a:lnTo>
                      <a:cubicBezTo>
                        <a:pt x="53398" y="59885"/>
                        <a:pt x="61464" y="56221"/>
                        <a:pt x="66666" y="50979"/>
                      </a:cubicBezTo>
                      <a:cubicBezTo>
                        <a:pt x="71869" y="45737"/>
                        <a:pt x="74470" y="38725"/>
                        <a:pt x="74470" y="29943"/>
                      </a:cubicBezTo>
                      <a:cubicBezTo>
                        <a:pt x="74470" y="19444"/>
                        <a:pt x="70947" y="11488"/>
                        <a:pt x="63903" y="6076"/>
                      </a:cubicBezTo>
                      <a:cubicBezTo>
                        <a:pt x="56874" y="664"/>
                        <a:pt x="46562" y="-2041"/>
                        <a:pt x="32968" y="-2041"/>
                      </a:cubicBezTo>
                      <a:cubicBezTo>
                        <a:pt x="27843" y="-2041"/>
                        <a:pt x="22386" y="-1462"/>
                        <a:pt x="16595" y="-302"/>
                      </a:cubicBezTo>
                      <a:cubicBezTo>
                        <a:pt x="10820" y="858"/>
                        <a:pt x="4836" y="2574"/>
                        <a:pt x="-1357" y="4847"/>
                      </a:cubicBezTo>
                      <a:lnTo>
                        <a:pt x="-1357" y="19923"/>
                      </a:lnTo>
                      <a:cubicBezTo>
                        <a:pt x="4588" y="16599"/>
                        <a:pt x="10418" y="14086"/>
                        <a:pt x="16131" y="12385"/>
                      </a:cubicBezTo>
                      <a:cubicBezTo>
                        <a:pt x="21844" y="10700"/>
                        <a:pt x="27457" y="9857"/>
                        <a:pt x="32968" y="9857"/>
                      </a:cubicBezTo>
                      <a:cubicBezTo>
                        <a:pt x="41329" y="9857"/>
                        <a:pt x="47785" y="11496"/>
                        <a:pt x="52337" y="14774"/>
                      </a:cubicBezTo>
                      <a:cubicBezTo>
                        <a:pt x="56889" y="18067"/>
                        <a:pt x="59165" y="22760"/>
                        <a:pt x="59165" y="28852"/>
                      </a:cubicBezTo>
                      <a:cubicBezTo>
                        <a:pt x="59165" y="34156"/>
                        <a:pt x="57532" y="38308"/>
                        <a:pt x="54265" y="41307"/>
                      </a:cubicBezTo>
                      <a:cubicBezTo>
                        <a:pt x="50998" y="44307"/>
                        <a:pt x="45641" y="46557"/>
                        <a:pt x="38194" y="48057"/>
                      </a:cubicBezTo>
                      <a:lnTo>
                        <a:pt x="29252" y="49796"/>
                      </a:lnTo>
                      <a:cubicBezTo>
                        <a:pt x="18322" y="51961"/>
                        <a:pt x="10410" y="55363"/>
                        <a:pt x="5517" y="60001"/>
                      </a:cubicBezTo>
                      <a:cubicBezTo>
                        <a:pt x="640" y="64640"/>
                        <a:pt x="-1798" y="71096"/>
                        <a:pt x="-1798" y="79368"/>
                      </a:cubicBezTo>
                      <a:cubicBezTo>
                        <a:pt x="-1798" y="88939"/>
                        <a:pt x="1577" y="96477"/>
                        <a:pt x="8328" y="101982"/>
                      </a:cubicBezTo>
                      <a:cubicBezTo>
                        <a:pt x="15078" y="107486"/>
                        <a:pt x="24375" y="110239"/>
                        <a:pt x="36220" y="110239"/>
                      </a:cubicBezTo>
                      <a:cubicBezTo>
                        <a:pt x="41313" y="110239"/>
                        <a:pt x="46492" y="109775"/>
                        <a:pt x="51757" y="108847"/>
                      </a:cubicBezTo>
                      <a:cubicBezTo>
                        <a:pt x="57036" y="107935"/>
                        <a:pt x="62432" y="106567"/>
                        <a:pt x="67944" y="104742"/>
                      </a:cubicBezTo>
                      <a:close/>
                    </a:path>
                  </a:pathLst>
                </a:custGeom>
                <a:solidFill>
                  <a:srgbClr val="000000"/>
                </a:solidFill>
                <a:ln w="23" cap="flat">
                  <a:noFill/>
                  <a:prstDash val="solid"/>
                  <a:round/>
                </a:ln>
              </p:spPr>
              <p:txBody>
                <a:bodyPr rtlCol="0" anchor="ctr"/>
                <a:lstStyle/>
                <a:p>
                  <a:endParaRPr lang="en-US"/>
                </a:p>
              </p:txBody>
            </p:sp>
            <p:sp>
              <p:nvSpPr>
                <p:cNvPr id="490" name="Freeform: Shape 489">
                  <a:extLst>
                    <a:ext uri="{FF2B5EF4-FFF2-40B4-BE49-F238E27FC236}">
                      <a16:creationId xmlns:a16="http://schemas.microsoft.com/office/drawing/2014/main" id="{D250B08E-977E-5501-3E6C-62DE202A89FB}"/>
                    </a:ext>
                  </a:extLst>
                </p:cNvPr>
                <p:cNvSpPr/>
                <p:nvPr/>
              </p:nvSpPr>
              <p:spPr>
                <a:xfrm flipV="1">
                  <a:off x="26420959" y="24135651"/>
                  <a:ext cx="68069" cy="85236"/>
                </a:xfrm>
                <a:custGeom>
                  <a:avLst/>
                  <a:gdLst>
                    <a:gd name="connsiteX0" fmla="*/ -1737 w 68069"/>
                    <a:gd name="connsiteY0" fmla="*/ 32683 h 85236"/>
                    <a:gd name="connsiteX1" fmla="*/ -1737 w 68069"/>
                    <a:gd name="connsiteY1" fmla="*/ 81831 h 85236"/>
                    <a:gd name="connsiteX2" fmla="*/ 11616 w 68069"/>
                    <a:gd name="connsiteY2" fmla="*/ 81831 h 85236"/>
                    <a:gd name="connsiteX3" fmla="*/ 11616 w 68069"/>
                    <a:gd name="connsiteY3" fmla="*/ 33194 h 85236"/>
                    <a:gd name="connsiteX4" fmla="*/ 16099 w 68069"/>
                    <a:gd name="connsiteY4" fmla="*/ 15891 h 85236"/>
                    <a:gd name="connsiteX5" fmla="*/ 29615 w 68069"/>
                    <a:gd name="connsiteY5" fmla="*/ 10139 h 85236"/>
                    <a:gd name="connsiteX6" fmla="*/ 46685 w 68069"/>
                    <a:gd name="connsiteY6" fmla="*/ 17028 h 85236"/>
                    <a:gd name="connsiteX7" fmla="*/ 52979 w 68069"/>
                    <a:gd name="connsiteY7" fmla="*/ 35815 h 85236"/>
                    <a:gd name="connsiteX8" fmla="*/ 52979 w 68069"/>
                    <a:gd name="connsiteY8" fmla="*/ 81831 h 85236"/>
                    <a:gd name="connsiteX9" fmla="*/ 66332 w 68069"/>
                    <a:gd name="connsiteY9" fmla="*/ 81831 h 85236"/>
                    <a:gd name="connsiteX10" fmla="*/ 66332 w 68069"/>
                    <a:gd name="connsiteY10" fmla="*/ 653 h 85236"/>
                    <a:gd name="connsiteX11" fmla="*/ 52979 w 68069"/>
                    <a:gd name="connsiteY11" fmla="*/ 653 h 85236"/>
                    <a:gd name="connsiteX12" fmla="*/ 52979 w 68069"/>
                    <a:gd name="connsiteY12" fmla="*/ 13131 h 85236"/>
                    <a:gd name="connsiteX13" fmla="*/ 41692 w 68069"/>
                    <a:gd name="connsiteY13" fmla="*/ 2137 h 85236"/>
                    <a:gd name="connsiteX14" fmla="*/ 26782 w 68069"/>
                    <a:gd name="connsiteY14" fmla="*/ -1458 h 85236"/>
                    <a:gd name="connsiteX15" fmla="*/ 5509 w 68069"/>
                    <a:gd name="connsiteY15" fmla="*/ 7240 h 85236"/>
                    <a:gd name="connsiteX16" fmla="*/ -1737 w 68069"/>
                    <a:gd name="connsiteY16" fmla="*/ 32683 h 85236"/>
                    <a:gd name="connsiteX17" fmla="*/ 31868 w 68069"/>
                    <a:gd name="connsiteY17" fmla="*/ 83779 h 85236"/>
                    <a:gd name="connsiteX18" fmla="*/ 31868 w 68069"/>
                    <a:gd name="connsiteY18" fmla="*/ 83779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069" h="85236">
                      <a:moveTo>
                        <a:pt x="-1737" y="32683"/>
                      </a:moveTo>
                      <a:lnTo>
                        <a:pt x="-1737" y="81831"/>
                      </a:lnTo>
                      <a:lnTo>
                        <a:pt x="11616" y="81831"/>
                      </a:lnTo>
                      <a:lnTo>
                        <a:pt x="11616" y="33194"/>
                      </a:lnTo>
                      <a:cubicBezTo>
                        <a:pt x="11616" y="25509"/>
                        <a:pt x="13110" y="19741"/>
                        <a:pt x="16099" y="15891"/>
                      </a:cubicBezTo>
                      <a:cubicBezTo>
                        <a:pt x="19102" y="12057"/>
                        <a:pt x="23608" y="10139"/>
                        <a:pt x="29615" y="10139"/>
                      </a:cubicBezTo>
                      <a:cubicBezTo>
                        <a:pt x="36815" y="10139"/>
                        <a:pt x="42504" y="12435"/>
                        <a:pt x="46685" y="17028"/>
                      </a:cubicBezTo>
                      <a:cubicBezTo>
                        <a:pt x="50881" y="21620"/>
                        <a:pt x="52979" y="27882"/>
                        <a:pt x="52979" y="35815"/>
                      </a:cubicBezTo>
                      <a:lnTo>
                        <a:pt x="52979" y="81831"/>
                      </a:lnTo>
                      <a:lnTo>
                        <a:pt x="66332" y="81831"/>
                      </a:lnTo>
                      <a:lnTo>
                        <a:pt x="66332" y="653"/>
                      </a:lnTo>
                      <a:lnTo>
                        <a:pt x="52979" y="653"/>
                      </a:lnTo>
                      <a:lnTo>
                        <a:pt x="52979" y="13131"/>
                      </a:lnTo>
                      <a:cubicBezTo>
                        <a:pt x="49743" y="8199"/>
                        <a:pt x="45980" y="4534"/>
                        <a:pt x="41692" y="2137"/>
                      </a:cubicBezTo>
                      <a:cubicBezTo>
                        <a:pt x="37418" y="-259"/>
                        <a:pt x="32448" y="-1458"/>
                        <a:pt x="26782" y="-1458"/>
                      </a:cubicBezTo>
                      <a:cubicBezTo>
                        <a:pt x="17446" y="-1458"/>
                        <a:pt x="10355" y="1442"/>
                        <a:pt x="5509" y="7240"/>
                      </a:cubicBezTo>
                      <a:cubicBezTo>
                        <a:pt x="678" y="13038"/>
                        <a:pt x="-1737" y="21520"/>
                        <a:pt x="-1737" y="32683"/>
                      </a:cubicBezTo>
                      <a:close/>
                      <a:moveTo>
                        <a:pt x="31868" y="83779"/>
                      </a:moveTo>
                      <a:lnTo>
                        <a:pt x="31868" y="83779"/>
                      </a:lnTo>
                      <a:close/>
                    </a:path>
                  </a:pathLst>
                </a:custGeom>
                <a:solidFill>
                  <a:srgbClr val="000000"/>
                </a:solidFill>
                <a:ln w="23" cap="flat">
                  <a:noFill/>
                  <a:prstDash val="solid"/>
                  <a:round/>
                </a:ln>
              </p:spPr>
              <p:txBody>
                <a:bodyPr rtlCol="0" anchor="ctr"/>
                <a:lstStyle/>
                <a:p>
                  <a:endParaRPr lang="en-US"/>
                </a:p>
              </p:txBody>
            </p:sp>
            <p:sp>
              <p:nvSpPr>
                <p:cNvPr id="491" name="Freeform: Shape 490">
                  <a:extLst>
                    <a:ext uri="{FF2B5EF4-FFF2-40B4-BE49-F238E27FC236}">
                      <a16:creationId xmlns:a16="http://schemas.microsoft.com/office/drawing/2014/main" id="{D13DD3B4-7E64-7E21-07FF-5F63A71828FE}"/>
                    </a:ext>
                  </a:extLst>
                </p:cNvPr>
                <p:cNvSpPr/>
                <p:nvPr/>
              </p:nvSpPr>
              <p:spPr>
                <a:xfrm flipV="1">
                  <a:off x="26516020" y="24135651"/>
                  <a:ext cx="68093" cy="83125"/>
                </a:xfrm>
                <a:custGeom>
                  <a:avLst/>
                  <a:gdLst>
                    <a:gd name="connsiteX0" fmla="*/ 66325 w 68093"/>
                    <a:gd name="connsiteY0" fmla="*/ 47505 h 83125"/>
                    <a:gd name="connsiteX1" fmla="*/ 66325 w 68093"/>
                    <a:gd name="connsiteY1" fmla="*/ -1503 h 83125"/>
                    <a:gd name="connsiteX2" fmla="*/ 52971 w 68093"/>
                    <a:gd name="connsiteY2" fmla="*/ -1503 h 83125"/>
                    <a:gd name="connsiteX3" fmla="*/ 52971 w 68093"/>
                    <a:gd name="connsiteY3" fmla="*/ 47064 h 83125"/>
                    <a:gd name="connsiteX4" fmla="*/ 48465 w 68093"/>
                    <a:gd name="connsiteY4" fmla="*/ 64297 h 83125"/>
                    <a:gd name="connsiteX5" fmla="*/ 34972 w 68093"/>
                    <a:gd name="connsiteY5" fmla="*/ 70026 h 83125"/>
                    <a:gd name="connsiteX6" fmla="*/ 17902 w 68093"/>
                    <a:gd name="connsiteY6" fmla="*/ 63137 h 83125"/>
                    <a:gd name="connsiteX7" fmla="*/ 11655 w 68093"/>
                    <a:gd name="connsiteY7" fmla="*/ 44374 h 83125"/>
                    <a:gd name="connsiteX8" fmla="*/ 11655 w 68093"/>
                    <a:gd name="connsiteY8" fmla="*/ -1503 h 83125"/>
                    <a:gd name="connsiteX9" fmla="*/ -1769 w 68093"/>
                    <a:gd name="connsiteY9" fmla="*/ -1503 h 83125"/>
                    <a:gd name="connsiteX10" fmla="*/ -1769 w 68093"/>
                    <a:gd name="connsiteY10" fmla="*/ 79675 h 83125"/>
                    <a:gd name="connsiteX11" fmla="*/ 11655 w 68093"/>
                    <a:gd name="connsiteY11" fmla="*/ 79675 h 83125"/>
                    <a:gd name="connsiteX12" fmla="*/ 11655 w 68093"/>
                    <a:gd name="connsiteY12" fmla="*/ 67057 h 83125"/>
                    <a:gd name="connsiteX13" fmla="*/ 22942 w 68093"/>
                    <a:gd name="connsiteY13" fmla="*/ 78005 h 83125"/>
                    <a:gd name="connsiteX14" fmla="*/ 37945 w 68093"/>
                    <a:gd name="connsiteY14" fmla="*/ 81623 h 83125"/>
                    <a:gd name="connsiteX15" fmla="*/ 59125 w 68093"/>
                    <a:gd name="connsiteY15" fmla="*/ 72972 h 83125"/>
                    <a:gd name="connsiteX16" fmla="*/ 66325 w 68093"/>
                    <a:gd name="connsiteY16" fmla="*/ 47505 h 8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093" h="83125">
                      <a:moveTo>
                        <a:pt x="66325" y="47505"/>
                      </a:moveTo>
                      <a:lnTo>
                        <a:pt x="66325" y="-1503"/>
                      </a:lnTo>
                      <a:lnTo>
                        <a:pt x="52971" y="-1503"/>
                      </a:lnTo>
                      <a:lnTo>
                        <a:pt x="52971" y="47064"/>
                      </a:lnTo>
                      <a:cubicBezTo>
                        <a:pt x="52971" y="54749"/>
                        <a:pt x="51469" y="60493"/>
                        <a:pt x="48465" y="64297"/>
                      </a:cubicBezTo>
                      <a:cubicBezTo>
                        <a:pt x="45462" y="68116"/>
                        <a:pt x="40964" y="70026"/>
                        <a:pt x="34972" y="70026"/>
                      </a:cubicBezTo>
                      <a:cubicBezTo>
                        <a:pt x="27757" y="70026"/>
                        <a:pt x="22067" y="67730"/>
                        <a:pt x="17902" y="63137"/>
                      </a:cubicBezTo>
                      <a:cubicBezTo>
                        <a:pt x="13738" y="58561"/>
                        <a:pt x="11655" y="52306"/>
                        <a:pt x="11655" y="44374"/>
                      </a:cubicBezTo>
                      <a:lnTo>
                        <a:pt x="11655" y="-1503"/>
                      </a:lnTo>
                      <a:lnTo>
                        <a:pt x="-1769" y="-1503"/>
                      </a:lnTo>
                      <a:lnTo>
                        <a:pt x="-1769" y="79675"/>
                      </a:lnTo>
                      <a:lnTo>
                        <a:pt x="11655" y="79675"/>
                      </a:lnTo>
                      <a:lnTo>
                        <a:pt x="11655" y="67057"/>
                      </a:lnTo>
                      <a:cubicBezTo>
                        <a:pt x="14860" y="71943"/>
                        <a:pt x="18622" y="75592"/>
                        <a:pt x="22942" y="78005"/>
                      </a:cubicBezTo>
                      <a:cubicBezTo>
                        <a:pt x="27277" y="80417"/>
                        <a:pt x="32278" y="81623"/>
                        <a:pt x="37945" y="81623"/>
                      </a:cubicBezTo>
                      <a:cubicBezTo>
                        <a:pt x="47281" y="81623"/>
                        <a:pt x="54341" y="78739"/>
                        <a:pt x="59125" y="72972"/>
                      </a:cubicBezTo>
                      <a:cubicBezTo>
                        <a:pt x="63925" y="67204"/>
                        <a:pt x="66325" y="58715"/>
                        <a:pt x="66325" y="47505"/>
                      </a:cubicBezTo>
                      <a:close/>
                    </a:path>
                  </a:pathLst>
                </a:custGeom>
                <a:solidFill>
                  <a:srgbClr val="000000"/>
                </a:solidFill>
                <a:ln w="23" cap="flat">
                  <a:noFill/>
                  <a:prstDash val="solid"/>
                  <a:round/>
                </a:ln>
              </p:spPr>
              <p:txBody>
                <a:bodyPr rtlCol="0" anchor="ctr"/>
                <a:lstStyle/>
                <a:p>
                  <a:endParaRPr lang="en-US"/>
                </a:p>
              </p:txBody>
            </p:sp>
          </p:grpSp>
        </p:grpSp>
        <p:grpSp>
          <p:nvGrpSpPr>
            <p:cNvPr id="497" name="Graphic 20">
              <a:extLst>
                <a:ext uri="{FF2B5EF4-FFF2-40B4-BE49-F238E27FC236}">
                  <a16:creationId xmlns:a16="http://schemas.microsoft.com/office/drawing/2014/main" id="{35B900E9-23AC-658B-D572-94BAAB417C4E}"/>
                </a:ext>
              </a:extLst>
            </p:cNvPr>
            <p:cNvGrpSpPr/>
            <p:nvPr/>
          </p:nvGrpSpPr>
          <p:grpSpPr>
            <a:xfrm>
              <a:off x="26777229" y="24002070"/>
              <a:ext cx="286178" cy="218816"/>
              <a:chOff x="26777229" y="24002070"/>
              <a:chExt cx="286178" cy="218816"/>
            </a:xfrm>
            <a:solidFill>
              <a:srgbClr val="000000"/>
            </a:solidFill>
          </p:grpSpPr>
          <p:sp>
            <p:nvSpPr>
              <p:cNvPr id="510" name="Freeform: Shape 509">
                <a:extLst>
                  <a:ext uri="{FF2B5EF4-FFF2-40B4-BE49-F238E27FC236}">
                    <a16:creationId xmlns:a16="http://schemas.microsoft.com/office/drawing/2014/main" id="{D64C469E-8052-8FCC-00FA-ED11FB93146A}"/>
                  </a:ext>
                </a:extLst>
              </p:cNvPr>
              <p:cNvSpPr/>
              <p:nvPr/>
            </p:nvSpPr>
            <p:spPr>
              <a:xfrm>
                <a:off x="26919335" y="24002070"/>
                <a:ext cx="14863" cy="51953"/>
              </a:xfrm>
              <a:custGeom>
                <a:avLst/>
                <a:gdLst>
                  <a:gd name="connsiteX0" fmla="*/ 303 w 14863"/>
                  <a:gd name="connsiteY0" fmla="*/ 277 h 51953"/>
                  <a:gd name="connsiteX1" fmla="*/ 303 w 14863"/>
                  <a:gd name="connsiteY1" fmla="*/ 52231 h 51953"/>
                </a:gdLst>
                <a:ahLst/>
                <a:cxnLst>
                  <a:cxn ang="0">
                    <a:pos x="connsiteX0" y="connsiteY0"/>
                  </a:cxn>
                  <a:cxn ang="0">
                    <a:pos x="connsiteX1" y="connsiteY1"/>
                  </a:cxn>
                </a:cxnLst>
                <a:rect l="l" t="t" r="r" b="b"/>
                <a:pathLst>
                  <a:path w="14863" h="51953">
                    <a:moveTo>
                      <a:pt x="303" y="277"/>
                    </a:moveTo>
                    <a:lnTo>
                      <a:pt x="303"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511" name="Graphic 20">
                <a:extLst>
                  <a:ext uri="{FF2B5EF4-FFF2-40B4-BE49-F238E27FC236}">
                    <a16:creationId xmlns:a16="http://schemas.microsoft.com/office/drawing/2014/main" id="{0647F359-A9E3-1318-8882-F9CDAD0E97B6}"/>
                  </a:ext>
                </a:extLst>
              </p:cNvPr>
              <p:cNvGrpSpPr/>
              <p:nvPr/>
            </p:nvGrpSpPr>
            <p:grpSpPr>
              <a:xfrm>
                <a:off x="26777229" y="24110555"/>
                <a:ext cx="286178" cy="110331"/>
                <a:chOff x="26777229" y="24110555"/>
                <a:chExt cx="286178" cy="110331"/>
              </a:xfrm>
              <a:solidFill>
                <a:srgbClr val="000000"/>
              </a:solidFill>
            </p:grpSpPr>
            <p:sp>
              <p:nvSpPr>
                <p:cNvPr id="65" name="Freeform: Shape 64">
                  <a:extLst>
                    <a:ext uri="{FF2B5EF4-FFF2-40B4-BE49-F238E27FC236}">
                      <a16:creationId xmlns:a16="http://schemas.microsoft.com/office/drawing/2014/main" id="{B55FB38A-6A2B-E369-A458-024914658B97}"/>
                    </a:ext>
                  </a:extLst>
                </p:cNvPr>
                <p:cNvSpPr/>
                <p:nvPr/>
              </p:nvSpPr>
              <p:spPr>
                <a:xfrm flipV="1">
                  <a:off x="26777229" y="24110555"/>
                  <a:ext cx="99143" cy="108221"/>
                </a:xfrm>
                <a:custGeom>
                  <a:avLst/>
                  <a:gdLst>
                    <a:gd name="connsiteX0" fmla="*/ -2465 w 99143"/>
                    <a:gd name="connsiteY0" fmla="*/ 106176 h 108221"/>
                    <a:gd name="connsiteX1" fmla="*/ 19388 w 99143"/>
                    <a:gd name="connsiteY1" fmla="*/ 106176 h 108221"/>
                    <a:gd name="connsiteX2" fmla="*/ 47025 w 99143"/>
                    <a:gd name="connsiteY2" fmla="*/ 32537 h 108221"/>
                    <a:gd name="connsiteX3" fmla="*/ 74824 w 99143"/>
                    <a:gd name="connsiteY3" fmla="*/ 106176 h 108221"/>
                    <a:gd name="connsiteX4" fmla="*/ 96678 w 99143"/>
                    <a:gd name="connsiteY4" fmla="*/ 106176 h 108221"/>
                    <a:gd name="connsiteX5" fmla="*/ 96678 w 99143"/>
                    <a:gd name="connsiteY5" fmla="*/ -2045 h 108221"/>
                    <a:gd name="connsiteX6" fmla="*/ 82372 w 99143"/>
                    <a:gd name="connsiteY6" fmla="*/ -2045 h 108221"/>
                    <a:gd name="connsiteX7" fmla="*/ 82372 w 99143"/>
                    <a:gd name="connsiteY7" fmla="*/ 92979 h 108221"/>
                    <a:gd name="connsiteX8" fmla="*/ 54434 w 99143"/>
                    <a:gd name="connsiteY8" fmla="*/ 18760 h 108221"/>
                    <a:gd name="connsiteX9" fmla="*/ 39710 w 99143"/>
                    <a:gd name="connsiteY9" fmla="*/ 18760 h 108221"/>
                    <a:gd name="connsiteX10" fmla="*/ 11771 w 99143"/>
                    <a:gd name="connsiteY10" fmla="*/ 92979 h 108221"/>
                    <a:gd name="connsiteX11" fmla="*/ 11771 w 99143"/>
                    <a:gd name="connsiteY11" fmla="*/ -2045 h 108221"/>
                    <a:gd name="connsiteX12" fmla="*/ -2465 w 99143"/>
                    <a:gd name="connsiteY12" fmla="*/ -2045 h 108221"/>
                    <a:gd name="connsiteX13" fmla="*/ -2465 w 99143"/>
                    <a:gd name="connsiteY13"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143" h="108221">
                      <a:moveTo>
                        <a:pt x="-2465" y="106176"/>
                      </a:moveTo>
                      <a:lnTo>
                        <a:pt x="19388" y="106176"/>
                      </a:lnTo>
                      <a:lnTo>
                        <a:pt x="47025" y="32537"/>
                      </a:lnTo>
                      <a:lnTo>
                        <a:pt x="74824" y="106176"/>
                      </a:lnTo>
                      <a:lnTo>
                        <a:pt x="96678" y="106176"/>
                      </a:lnTo>
                      <a:lnTo>
                        <a:pt x="96678" y="-2045"/>
                      </a:lnTo>
                      <a:lnTo>
                        <a:pt x="82372" y="-2045"/>
                      </a:lnTo>
                      <a:lnTo>
                        <a:pt x="82372" y="92979"/>
                      </a:lnTo>
                      <a:lnTo>
                        <a:pt x="54434" y="18760"/>
                      </a:lnTo>
                      <a:lnTo>
                        <a:pt x="39710" y="18760"/>
                      </a:lnTo>
                      <a:lnTo>
                        <a:pt x="11771" y="92979"/>
                      </a:lnTo>
                      <a:lnTo>
                        <a:pt x="11771" y="-2045"/>
                      </a:lnTo>
                      <a:lnTo>
                        <a:pt x="-2465" y="-2045"/>
                      </a:lnTo>
                      <a:lnTo>
                        <a:pt x="-2465" y="106176"/>
                      </a:lnTo>
                      <a:close/>
                    </a:path>
                  </a:pathLst>
                </a:custGeom>
                <a:solidFill>
                  <a:srgbClr val="000000"/>
                </a:solidFill>
                <a:ln w="23" cap="flat">
                  <a:noFill/>
                  <a:prstDash val="solid"/>
                  <a:round/>
                </a:ln>
              </p:spPr>
              <p:txBody>
                <a:bodyPr rtlCol="0" anchor="ctr"/>
                <a:lstStyle/>
                <a:p>
                  <a:endParaRPr lang="en-US"/>
                </a:p>
              </p:txBody>
            </p:sp>
            <p:sp>
              <p:nvSpPr>
                <p:cNvPr id="66" name="Freeform: Shape 65">
                  <a:extLst>
                    <a:ext uri="{FF2B5EF4-FFF2-40B4-BE49-F238E27FC236}">
                      <a16:creationId xmlns:a16="http://schemas.microsoft.com/office/drawing/2014/main" id="{0741FA93-DA30-4D9B-E6F2-BA3E18744471}"/>
                    </a:ext>
                  </a:extLst>
                </p:cNvPr>
                <p:cNvSpPr/>
                <p:nvPr/>
              </p:nvSpPr>
              <p:spPr>
                <a:xfrm flipV="1">
                  <a:off x="26899083" y="24135651"/>
                  <a:ext cx="74618" cy="85236"/>
                </a:xfrm>
                <a:custGeom>
                  <a:avLst/>
                  <a:gdLst>
                    <a:gd name="connsiteX0" fmla="*/ 35643 w 74618"/>
                    <a:gd name="connsiteY0" fmla="*/ 72484 h 85236"/>
                    <a:gd name="connsiteX1" fmla="*/ 18666 w 74618"/>
                    <a:gd name="connsiteY1" fmla="*/ 64111 h 85236"/>
                    <a:gd name="connsiteX2" fmla="*/ 12419 w 74618"/>
                    <a:gd name="connsiteY2" fmla="*/ 41172 h 85236"/>
                    <a:gd name="connsiteX3" fmla="*/ 18620 w 74618"/>
                    <a:gd name="connsiteY3" fmla="*/ 18234 h 85236"/>
                    <a:gd name="connsiteX4" fmla="*/ 35643 w 74618"/>
                    <a:gd name="connsiteY4" fmla="*/ 9861 h 85236"/>
                    <a:gd name="connsiteX5" fmla="*/ 52550 w 74618"/>
                    <a:gd name="connsiteY5" fmla="*/ 18257 h 85236"/>
                    <a:gd name="connsiteX6" fmla="*/ 58797 w 74618"/>
                    <a:gd name="connsiteY6" fmla="*/ 41172 h 85236"/>
                    <a:gd name="connsiteX7" fmla="*/ 52550 w 74618"/>
                    <a:gd name="connsiteY7" fmla="*/ 64041 h 85236"/>
                    <a:gd name="connsiteX8" fmla="*/ 35643 w 74618"/>
                    <a:gd name="connsiteY8" fmla="*/ 72484 h 85236"/>
                    <a:gd name="connsiteX9" fmla="*/ 35643 w 74618"/>
                    <a:gd name="connsiteY9" fmla="*/ 83779 h 85236"/>
                    <a:gd name="connsiteX10" fmla="*/ 63001 w 74618"/>
                    <a:gd name="connsiteY10" fmla="*/ 72461 h 85236"/>
                    <a:gd name="connsiteX11" fmla="*/ 72964 w 74618"/>
                    <a:gd name="connsiteY11" fmla="*/ 41172 h 85236"/>
                    <a:gd name="connsiteX12" fmla="*/ 63001 w 74618"/>
                    <a:gd name="connsiteY12" fmla="*/ 9884 h 85236"/>
                    <a:gd name="connsiteX13" fmla="*/ 35643 w 74618"/>
                    <a:gd name="connsiteY13" fmla="*/ -1458 h 85236"/>
                    <a:gd name="connsiteX14" fmla="*/ 8238 w 74618"/>
                    <a:gd name="connsiteY14" fmla="*/ 9884 h 85236"/>
                    <a:gd name="connsiteX15" fmla="*/ -1655 w 74618"/>
                    <a:gd name="connsiteY15" fmla="*/ 41172 h 85236"/>
                    <a:gd name="connsiteX16" fmla="*/ 8238 w 74618"/>
                    <a:gd name="connsiteY16" fmla="*/ 72461 h 85236"/>
                    <a:gd name="connsiteX17" fmla="*/ 35643 w 74618"/>
                    <a:gd name="connsiteY17" fmla="*/ 83779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618" h="85236">
                      <a:moveTo>
                        <a:pt x="35643" y="72484"/>
                      </a:moveTo>
                      <a:cubicBezTo>
                        <a:pt x="28490" y="72484"/>
                        <a:pt x="22831" y="69693"/>
                        <a:pt x="18666" y="64111"/>
                      </a:cubicBezTo>
                      <a:cubicBezTo>
                        <a:pt x="14501" y="58529"/>
                        <a:pt x="12419" y="50883"/>
                        <a:pt x="12419" y="41172"/>
                      </a:cubicBezTo>
                      <a:cubicBezTo>
                        <a:pt x="12419" y="31462"/>
                        <a:pt x="14486" y="23816"/>
                        <a:pt x="18620" y="18234"/>
                      </a:cubicBezTo>
                      <a:cubicBezTo>
                        <a:pt x="22769" y="12652"/>
                        <a:pt x="28443" y="9861"/>
                        <a:pt x="35643" y="9861"/>
                      </a:cubicBezTo>
                      <a:cubicBezTo>
                        <a:pt x="42765" y="9861"/>
                        <a:pt x="48401" y="12660"/>
                        <a:pt x="52550" y="18257"/>
                      </a:cubicBezTo>
                      <a:cubicBezTo>
                        <a:pt x="56715" y="23870"/>
                        <a:pt x="58797" y="31508"/>
                        <a:pt x="58797" y="41172"/>
                      </a:cubicBezTo>
                      <a:cubicBezTo>
                        <a:pt x="58797" y="50790"/>
                        <a:pt x="56715" y="58413"/>
                        <a:pt x="52550" y="64041"/>
                      </a:cubicBezTo>
                      <a:cubicBezTo>
                        <a:pt x="48401" y="69670"/>
                        <a:pt x="42765" y="72484"/>
                        <a:pt x="35643" y="72484"/>
                      </a:cubicBezTo>
                      <a:close/>
                      <a:moveTo>
                        <a:pt x="35643" y="83779"/>
                      </a:moveTo>
                      <a:cubicBezTo>
                        <a:pt x="47255" y="83779"/>
                        <a:pt x="56374" y="80006"/>
                        <a:pt x="63001" y="72461"/>
                      </a:cubicBezTo>
                      <a:cubicBezTo>
                        <a:pt x="69643" y="64930"/>
                        <a:pt x="72964" y="54501"/>
                        <a:pt x="72964" y="41172"/>
                      </a:cubicBezTo>
                      <a:cubicBezTo>
                        <a:pt x="72964" y="27890"/>
                        <a:pt x="69643" y="17461"/>
                        <a:pt x="63001" y="9884"/>
                      </a:cubicBezTo>
                      <a:cubicBezTo>
                        <a:pt x="56374" y="2323"/>
                        <a:pt x="47255" y="-1458"/>
                        <a:pt x="35643" y="-1458"/>
                      </a:cubicBezTo>
                      <a:cubicBezTo>
                        <a:pt x="23984" y="-1458"/>
                        <a:pt x="14850" y="2323"/>
                        <a:pt x="8238" y="9884"/>
                      </a:cubicBezTo>
                      <a:cubicBezTo>
                        <a:pt x="1643" y="17461"/>
                        <a:pt x="-1655" y="27890"/>
                        <a:pt x="-1655" y="41172"/>
                      </a:cubicBezTo>
                      <a:cubicBezTo>
                        <a:pt x="-1655" y="54501"/>
                        <a:pt x="1643" y="64930"/>
                        <a:pt x="8238" y="72461"/>
                      </a:cubicBezTo>
                      <a:cubicBezTo>
                        <a:pt x="14850" y="80006"/>
                        <a:pt x="23984" y="83779"/>
                        <a:pt x="35643" y="83779"/>
                      </a:cubicBezTo>
                      <a:close/>
                    </a:path>
                  </a:pathLst>
                </a:custGeom>
                <a:solidFill>
                  <a:srgbClr val="000000"/>
                </a:solidFill>
                <a:ln w="23" cap="flat">
                  <a:noFill/>
                  <a:prstDash val="solid"/>
                  <a:round/>
                </a:ln>
              </p:spPr>
              <p:txBody>
                <a:bodyPr rtlCol="0" anchor="ctr"/>
                <a:lstStyle/>
                <a:p>
                  <a:endParaRPr lang="en-US"/>
                </a:p>
              </p:txBody>
            </p:sp>
            <p:sp>
              <p:nvSpPr>
                <p:cNvPr id="67" name="Freeform: Shape 66">
                  <a:extLst>
                    <a:ext uri="{FF2B5EF4-FFF2-40B4-BE49-F238E27FC236}">
                      <a16:creationId xmlns:a16="http://schemas.microsoft.com/office/drawing/2014/main" id="{85F9561B-A218-3B06-E4AE-3C03D7E84F1D}"/>
                    </a:ext>
                  </a:extLst>
                </p:cNvPr>
                <p:cNvSpPr/>
                <p:nvPr/>
              </p:nvSpPr>
              <p:spPr>
                <a:xfrm flipV="1">
                  <a:off x="26995315" y="24135651"/>
                  <a:ext cx="68093" cy="83125"/>
                </a:xfrm>
                <a:custGeom>
                  <a:avLst/>
                  <a:gdLst>
                    <a:gd name="connsiteX0" fmla="*/ 66357 w 68093"/>
                    <a:gd name="connsiteY0" fmla="*/ 47505 h 83125"/>
                    <a:gd name="connsiteX1" fmla="*/ 66357 w 68093"/>
                    <a:gd name="connsiteY1" fmla="*/ -1503 h 83125"/>
                    <a:gd name="connsiteX2" fmla="*/ 53003 w 68093"/>
                    <a:gd name="connsiteY2" fmla="*/ -1503 h 83125"/>
                    <a:gd name="connsiteX3" fmla="*/ 53003 w 68093"/>
                    <a:gd name="connsiteY3" fmla="*/ 47064 h 83125"/>
                    <a:gd name="connsiteX4" fmla="*/ 48497 w 68093"/>
                    <a:gd name="connsiteY4" fmla="*/ 64297 h 83125"/>
                    <a:gd name="connsiteX5" fmla="*/ 35004 w 68093"/>
                    <a:gd name="connsiteY5" fmla="*/ 70026 h 83125"/>
                    <a:gd name="connsiteX6" fmla="*/ 17935 w 68093"/>
                    <a:gd name="connsiteY6" fmla="*/ 63137 h 83125"/>
                    <a:gd name="connsiteX7" fmla="*/ 11687 w 68093"/>
                    <a:gd name="connsiteY7" fmla="*/ 44374 h 83125"/>
                    <a:gd name="connsiteX8" fmla="*/ 11687 w 68093"/>
                    <a:gd name="connsiteY8" fmla="*/ -1503 h 83125"/>
                    <a:gd name="connsiteX9" fmla="*/ -1736 w 68093"/>
                    <a:gd name="connsiteY9" fmla="*/ -1503 h 83125"/>
                    <a:gd name="connsiteX10" fmla="*/ -1736 w 68093"/>
                    <a:gd name="connsiteY10" fmla="*/ 79675 h 83125"/>
                    <a:gd name="connsiteX11" fmla="*/ 11687 w 68093"/>
                    <a:gd name="connsiteY11" fmla="*/ 79675 h 83125"/>
                    <a:gd name="connsiteX12" fmla="*/ 11687 w 68093"/>
                    <a:gd name="connsiteY12" fmla="*/ 67057 h 83125"/>
                    <a:gd name="connsiteX13" fmla="*/ 22974 w 68093"/>
                    <a:gd name="connsiteY13" fmla="*/ 78005 h 83125"/>
                    <a:gd name="connsiteX14" fmla="*/ 37977 w 68093"/>
                    <a:gd name="connsiteY14" fmla="*/ 81623 h 83125"/>
                    <a:gd name="connsiteX15" fmla="*/ 59157 w 68093"/>
                    <a:gd name="connsiteY15" fmla="*/ 72972 h 83125"/>
                    <a:gd name="connsiteX16" fmla="*/ 66357 w 68093"/>
                    <a:gd name="connsiteY16" fmla="*/ 47505 h 8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093" h="83125">
                      <a:moveTo>
                        <a:pt x="66357" y="47505"/>
                      </a:moveTo>
                      <a:lnTo>
                        <a:pt x="66357" y="-1503"/>
                      </a:lnTo>
                      <a:lnTo>
                        <a:pt x="53003" y="-1503"/>
                      </a:lnTo>
                      <a:lnTo>
                        <a:pt x="53003" y="47064"/>
                      </a:lnTo>
                      <a:cubicBezTo>
                        <a:pt x="53003" y="54749"/>
                        <a:pt x="51501" y="60493"/>
                        <a:pt x="48497" y="64297"/>
                      </a:cubicBezTo>
                      <a:cubicBezTo>
                        <a:pt x="45494" y="68116"/>
                        <a:pt x="40996" y="70026"/>
                        <a:pt x="35004" y="70026"/>
                      </a:cubicBezTo>
                      <a:cubicBezTo>
                        <a:pt x="27789" y="70026"/>
                        <a:pt x="22099" y="67730"/>
                        <a:pt x="17935" y="63137"/>
                      </a:cubicBezTo>
                      <a:cubicBezTo>
                        <a:pt x="13770" y="58561"/>
                        <a:pt x="11687" y="52306"/>
                        <a:pt x="11687" y="44374"/>
                      </a:cubicBezTo>
                      <a:lnTo>
                        <a:pt x="11687" y="-1503"/>
                      </a:lnTo>
                      <a:lnTo>
                        <a:pt x="-1736" y="-1503"/>
                      </a:lnTo>
                      <a:lnTo>
                        <a:pt x="-1736" y="79675"/>
                      </a:lnTo>
                      <a:lnTo>
                        <a:pt x="11687" y="79675"/>
                      </a:lnTo>
                      <a:lnTo>
                        <a:pt x="11687" y="67057"/>
                      </a:lnTo>
                      <a:cubicBezTo>
                        <a:pt x="14892" y="71943"/>
                        <a:pt x="18654" y="75592"/>
                        <a:pt x="22974" y="78005"/>
                      </a:cubicBezTo>
                      <a:cubicBezTo>
                        <a:pt x="27309" y="80417"/>
                        <a:pt x="32310" y="81623"/>
                        <a:pt x="37977" y="81623"/>
                      </a:cubicBezTo>
                      <a:cubicBezTo>
                        <a:pt x="47313" y="81623"/>
                        <a:pt x="54373" y="78739"/>
                        <a:pt x="59157" y="72972"/>
                      </a:cubicBezTo>
                      <a:cubicBezTo>
                        <a:pt x="63957" y="67204"/>
                        <a:pt x="66357" y="58715"/>
                        <a:pt x="66357" y="47505"/>
                      </a:cubicBezTo>
                      <a:close/>
                    </a:path>
                  </a:pathLst>
                </a:custGeom>
                <a:solidFill>
                  <a:srgbClr val="000000"/>
                </a:solidFill>
                <a:ln w="23" cap="flat">
                  <a:noFill/>
                  <a:prstDash val="solid"/>
                  <a:round/>
                </a:ln>
              </p:spPr>
              <p:txBody>
                <a:bodyPr rtlCol="0" anchor="ctr"/>
                <a:lstStyle/>
                <a:p>
                  <a:endParaRPr lang="en-US"/>
                </a:p>
              </p:txBody>
            </p:sp>
          </p:grpSp>
        </p:grpSp>
        <p:grpSp>
          <p:nvGrpSpPr>
            <p:cNvPr id="69" name="Graphic 20">
              <a:extLst>
                <a:ext uri="{FF2B5EF4-FFF2-40B4-BE49-F238E27FC236}">
                  <a16:creationId xmlns:a16="http://schemas.microsoft.com/office/drawing/2014/main" id="{EB620042-3561-7726-077E-91F8F32E35AE}"/>
                </a:ext>
              </a:extLst>
            </p:cNvPr>
            <p:cNvGrpSpPr/>
            <p:nvPr/>
          </p:nvGrpSpPr>
          <p:grpSpPr>
            <a:xfrm>
              <a:off x="27255906" y="24002070"/>
              <a:ext cx="246491" cy="218816"/>
              <a:chOff x="27255906" y="24002070"/>
              <a:chExt cx="246491" cy="218816"/>
            </a:xfrm>
            <a:solidFill>
              <a:srgbClr val="000000"/>
            </a:solidFill>
          </p:grpSpPr>
          <p:sp>
            <p:nvSpPr>
              <p:cNvPr id="72" name="Freeform: Shape 71">
                <a:extLst>
                  <a:ext uri="{FF2B5EF4-FFF2-40B4-BE49-F238E27FC236}">
                    <a16:creationId xmlns:a16="http://schemas.microsoft.com/office/drawing/2014/main" id="{98DAA0D5-14B8-2EE6-5A34-1632BC8257E5}"/>
                  </a:ext>
                </a:extLst>
              </p:cNvPr>
              <p:cNvSpPr/>
              <p:nvPr/>
            </p:nvSpPr>
            <p:spPr>
              <a:xfrm>
                <a:off x="27383326" y="24002070"/>
                <a:ext cx="14863" cy="51953"/>
              </a:xfrm>
              <a:custGeom>
                <a:avLst/>
                <a:gdLst>
                  <a:gd name="connsiteX0" fmla="*/ 335 w 14863"/>
                  <a:gd name="connsiteY0" fmla="*/ 277 h 51953"/>
                  <a:gd name="connsiteX1" fmla="*/ 335 w 14863"/>
                  <a:gd name="connsiteY1" fmla="*/ 52231 h 51953"/>
                </a:gdLst>
                <a:ahLst/>
                <a:cxnLst>
                  <a:cxn ang="0">
                    <a:pos x="connsiteX0" y="connsiteY0"/>
                  </a:cxn>
                  <a:cxn ang="0">
                    <a:pos x="connsiteX1" y="connsiteY1"/>
                  </a:cxn>
                </a:cxnLst>
                <a:rect l="l" t="t" r="r" b="b"/>
                <a:pathLst>
                  <a:path w="14863" h="51953">
                    <a:moveTo>
                      <a:pt x="335" y="277"/>
                    </a:moveTo>
                    <a:lnTo>
                      <a:pt x="335"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73" name="Graphic 20">
                <a:extLst>
                  <a:ext uri="{FF2B5EF4-FFF2-40B4-BE49-F238E27FC236}">
                    <a16:creationId xmlns:a16="http://schemas.microsoft.com/office/drawing/2014/main" id="{0D198337-0599-AA78-E79B-06850410BFFA}"/>
                  </a:ext>
                </a:extLst>
              </p:cNvPr>
              <p:cNvGrpSpPr/>
              <p:nvPr/>
            </p:nvGrpSpPr>
            <p:grpSpPr>
              <a:xfrm>
                <a:off x="27255906" y="24110555"/>
                <a:ext cx="246491" cy="110331"/>
                <a:chOff x="27255906" y="24110555"/>
                <a:chExt cx="246491" cy="110331"/>
              </a:xfrm>
              <a:solidFill>
                <a:srgbClr val="000000"/>
              </a:solidFill>
            </p:grpSpPr>
            <p:sp>
              <p:nvSpPr>
                <p:cNvPr id="74" name="Freeform: Shape 73">
                  <a:extLst>
                    <a:ext uri="{FF2B5EF4-FFF2-40B4-BE49-F238E27FC236}">
                      <a16:creationId xmlns:a16="http://schemas.microsoft.com/office/drawing/2014/main" id="{A6D68432-6DC0-440B-420B-B5FF52302075}"/>
                    </a:ext>
                  </a:extLst>
                </p:cNvPr>
                <p:cNvSpPr/>
                <p:nvPr/>
              </p:nvSpPr>
              <p:spPr>
                <a:xfrm flipV="1">
                  <a:off x="27255906" y="24110555"/>
                  <a:ext cx="91665" cy="108221"/>
                </a:xfrm>
                <a:custGeom>
                  <a:avLst/>
                  <a:gdLst>
                    <a:gd name="connsiteX0" fmla="*/ -1625 w 91665"/>
                    <a:gd name="connsiteY0" fmla="*/ 106176 h 108221"/>
                    <a:gd name="connsiteX1" fmla="*/ 90040 w 91665"/>
                    <a:gd name="connsiteY1" fmla="*/ 106176 h 108221"/>
                    <a:gd name="connsiteX2" fmla="*/ 90040 w 91665"/>
                    <a:gd name="connsiteY2" fmla="*/ 93837 h 108221"/>
                    <a:gd name="connsiteX3" fmla="*/ 51581 w 91665"/>
                    <a:gd name="connsiteY3" fmla="*/ 93837 h 108221"/>
                    <a:gd name="connsiteX4" fmla="*/ 51581 w 91665"/>
                    <a:gd name="connsiteY4" fmla="*/ -2045 h 108221"/>
                    <a:gd name="connsiteX5" fmla="*/ 36857 w 91665"/>
                    <a:gd name="connsiteY5" fmla="*/ -2045 h 108221"/>
                    <a:gd name="connsiteX6" fmla="*/ 36857 w 91665"/>
                    <a:gd name="connsiteY6" fmla="*/ 93837 h 108221"/>
                    <a:gd name="connsiteX7" fmla="*/ -1625 w 91665"/>
                    <a:gd name="connsiteY7" fmla="*/ 93837 h 108221"/>
                    <a:gd name="connsiteX8" fmla="*/ -1625 w 91665"/>
                    <a:gd name="connsiteY8"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665" h="108221">
                      <a:moveTo>
                        <a:pt x="-1625" y="106176"/>
                      </a:moveTo>
                      <a:lnTo>
                        <a:pt x="90040" y="106176"/>
                      </a:lnTo>
                      <a:lnTo>
                        <a:pt x="90040" y="93837"/>
                      </a:lnTo>
                      <a:lnTo>
                        <a:pt x="51581" y="93837"/>
                      </a:lnTo>
                      <a:lnTo>
                        <a:pt x="51581" y="-2045"/>
                      </a:lnTo>
                      <a:lnTo>
                        <a:pt x="36857" y="-2045"/>
                      </a:lnTo>
                      <a:lnTo>
                        <a:pt x="36857" y="93837"/>
                      </a:lnTo>
                      <a:lnTo>
                        <a:pt x="-1625" y="93837"/>
                      </a:lnTo>
                      <a:lnTo>
                        <a:pt x="-1625" y="106176"/>
                      </a:lnTo>
                      <a:close/>
                    </a:path>
                  </a:pathLst>
                </a:custGeom>
                <a:solidFill>
                  <a:srgbClr val="000000"/>
                </a:solidFill>
                <a:ln w="23" cap="flat">
                  <a:noFill/>
                  <a:prstDash val="solid"/>
                  <a:round/>
                </a:ln>
              </p:spPr>
              <p:txBody>
                <a:bodyPr rtlCol="0" anchor="ctr"/>
                <a:lstStyle/>
                <a:p>
                  <a:endParaRPr lang="en-US"/>
                </a:p>
              </p:txBody>
            </p:sp>
            <p:sp>
              <p:nvSpPr>
                <p:cNvPr id="76" name="Freeform: Shape 75">
                  <a:extLst>
                    <a:ext uri="{FF2B5EF4-FFF2-40B4-BE49-F238E27FC236}">
                      <a16:creationId xmlns:a16="http://schemas.microsoft.com/office/drawing/2014/main" id="{D053D571-5771-8414-0F1E-CD2B955AB818}"/>
                    </a:ext>
                  </a:extLst>
                </p:cNvPr>
                <p:cNvSpPr/>
                <p:nvPr/>
              </p:nvSpPr>
              <p:spPr>
                <a:xfrm flipV="1">
                  <a:off x="27337292" y="24135651"/>
                  <a:ext cx="68069" cy="85236"/>
                </a:xfrm>
                <a:custGeom>
                  <a:avLst/>
                  <a:gdLst>
                    <a:gd name="connsiteX0" fmla="*/ -1676 w 68069"/>
                    <a:gd name="connsiteY0" fmla="*/ 32683 h 85236"/>
                    <a:gd name="connsiteX1" fmla="*/ -1676 w 68069"/>
                    <a:gd name="connsiteY1" fmla="*/ 81831 h 85236"/>
                    <a:gd name="connsiteX2" fmla="*/ 11678 w 68069"/>
                    <a:gd name="connsiteY2" fmla="*/ 81831 h 85236"/>
                    <a:gd name="connsiteX3" fmla="*/ 11678 w 68069"/>
                    <a:gd name="connsiteY3" fmla="*/ 33194 h 85236"/>
                    <a:gd name="connsiteX4" fmla="*/ 16160 w 68069"/>
                    <a:gd name="connsiteY4" fmla="*/ 15891 h 85236"/>
                    <a:gd name="connsiteX5" fmla="*/ 29677 w 68069"/>
                    <a:gd name="connsiteY5" fmla="*/ 10139 h 85236"/>
                    <a:gd name="connsiteX6" fmla="*/ 46746 w 68069"/>
                    <a:gd name="connsiteY6" fmla="*/ 17028 h 85236"/>
                    <a:gd name="connsiteX7" fmla="*/ 53040 w 68069"/>
                    <a:gd name="connsiteY7" fmla="*/ 35815 h 85236"/>
                    <a:gd name="connsiteX8" fmla="*/ 53040 w 68069"/>
                    <a:gd name="connsiteY8" fmla="*/ 81831 h 85236"/>
                    <a:gd name="connsiteX9" fmla="*/ 66394 w 68069"/>
                    <a:gd name="connsiteY9" fmla="*/ 81831 h 85236"/>
                    <a:gd name="connsiteX10" fmla="*/ 66394 w 68069"/>
                    <a:gd name="connsiteY10" fmla="*/ 653 h 85236"/>
                    <a:gd name="connsiteX11" fmla="*/ 53040 w 68069"/>
                    <a:gd name="connsiteY11" fmla="*/ 653 h 85236"/>
                    <a:gd name="connsiteX12" fmla="*/ 53040 w 68069"/>
                    <a:gd name="connsiteY12" fmla="*/ 13131 h 85236"/>
                    <a:gd name="connsiteX13" fmla="*/ 41753 w 68069"/>
                    <a:gd name="connsiteY13" fmla="*/ 2137 h 85236"/>
                    <a:gd name="connsiteX14" fmla="*/ 26843 w 68069"/>
                    <a:gd name="connsiteY14" fmla="*/ -1458 h 85236"/>
                    <a:gd name="connsiteX15" fmla="*/ 5570 w 68069"/>
                    <a:gd name="connsiteY15" fmla="*/ 7240 h 85236"/>
                    <a:gd name="connsiteX16" fmla="*/ -1676 w 68069"/>
                    <a:gd name="connsiteY16" fmla="*/ 32683 h 85236"/>
                    <a:gd name="connsiteX17" fmla="*/ 31929 w 68069"/>
                    <a:gd name="connsiteY17" fmla="*/ 83779 h 85236"/>
                    <a:gd name="connsiteX18" fmla="*/ 31929 w 68069"/>
                    <a:gd name="connsiteY18" fmla="*/ 83779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069" h="85236">
                      <a:moveTo>
                        <a:pt x="-1676" y="32683"/>
                      </a:moveTo>
                      <a:lnTo>
                        <a:pt x="-1676" y="81831"/>
                      </a:lnTo>
                      <a:lnTo>
                        <a:pt x="11678" y="81831"/>
                      </a:lnTo>
                      <a:lnTo>
                        <a:pt x="11678" y="33194"/>
                      </a:lnTo>
                      <a:cubicBezTo>
                        <a:pt x="11678" y="25509"/>
                        <a:pt x="13172" y="19741"/>
                        <a:pt x="16160" y="15891"/>
                      </a:cubicBezTo>
                      <a:cubicBezTo>
                        <a:pt x="19164" y="12057"/>
                        <a:pt x="23669" y="10139"/>
                        <a:pt x="29677" y="10139"/>
                      </a:cubicBezTo>
                      <a:cubicBezTo>
                        <a:pt x="36876" y="10139"/>
                        <a:pt x="42566" y="12435"/>
                        <a:pt x="46746" y="17028"/>
                      </a:cubicBezTo>
                      <a:cubicBezTo>
                        <a:pt x="50942" y="21620"/>
                        <a:pt x="53040" y="27882"/>
                        <a:pt x="53040" y="35815"/>
                      </a:cubicBezTo>
                      <a:lnTo>
                        <a:pt x="53040" y="81831"/>
                      </a:lnTo>
                      <a:lnTo>
                        <a:pt x="66394" y="81831"/>
                      </a:lnTo>
                      <a:lnTo>
                        <a:pt x="66394" y="653"/>
                      </a:lnTo>
                      <a:lnTo>
                        <a:pt x="53040" y="653"/>
                      </a:lnTo>
                      <a:lnTo>
                        <a:pt x="53040" y="13131"/>
                      </a:lnTo>
                      <a:cubicBezTo>
                        <a:pt x="49804" y="8199"/>
                        <a:pt x="46042" y="4534"/>
                        <a:pt x="41753" y="2137"/>
                      </a:cubicBezTo>
                      <a:cubicBezTo>
                        <a:pt x="37480" y="-259"/>
                        <a:pt x="32510" y="-1458"/>
                        <a:pt x="26843" y="-1458"/>
                      </a:cubicBezTo>
                      <a:cubicBezTo>
                        <a:pt x="17507" y="-1458"/>
                        <a:pt x="10416" y="1442"/>
                        <a:pt x="5570" y="7240"/>
                      </a:cubicBezTo>
                      <a:cubicBezTo>
                        <a:pt x="740" y="13038"/>
                        <a:pt x="-1676" y="21520"/>
                        <a:pt x="-1676" y="32683"/>
                      </a:cubicBezTo>
                      <a:close/>
                      <a:moveTo>
                        <a:pt x="31929" y="83779"/>
                      </a:moveTo>
                      <a:lnTo>
                        <a:pt x="31929" y="83779"/>
                      </a:lnTo>
                      <a:close/>
                    </a:path>
                  </a:pathLst>
                </a:custGeom>
                <a:solidFill>
                  <a:srgbClr val="000000"/>
                </a:solidFill>
                <a:ln w="23" cap="flat">
                  <a:noFill/>
                  <a:prstDash val="solid"/>
                  <a:round/>
                </a:ln>
              </p:spPr>
              <p:txBody>
                <a:bodyPr rtlCol="0" anchor="ctr"/>
                <a:lstStyle/>
                <a:p>
                  <a:endParaRPr lang="en-US"/>
                </a:p>
              </p:txBody>
            </p:sp>
            <p:sp>
              <p:nvSpPr>
                <p:cNvPr id="77" name="Freeform: Shape 76">
                  <a:extLst>
                    <a:ext uri="{FF2B5EF4-FFF2-40B4-BE49-F238E27FC236}">
                      <a16:creationId xmlns:a16="http://schemas.microsoft.com/office/drawing/2014/main" id="{DA2CB83D-D419-EC71-01BC-A03D5DC387EB}"/>
                    </a:ext>
                  </a:extLst>
                </p:cNvPr>
                <p:cNvSpPr/>
                <p:nvPr/>
              </p:nvSpPr>
              <p:spPr>
                <a:xfrm flipV="1">
                  <a:off x="27427059" y="24135651"/>
                  <a:ext cx="75338" cy="85236"/>
                </a:xfrm>
                <a:custGeom>
                  <a:avLst/>
                  <a:gdLst>
                    <a:gd name="connsiteX0" fmla="*/ 73704 w 75338"/>
                    <a:gd name="connsiteY0" fmla="*/ 44582 h 85236"/>
                    <a:gd name="connsiteX1" fmla="*/ 73704 w 75338"/>
                    <a:gd name="connsiteY1" fmla="*/ 38064 h 85236"/>
                    <a:gd name="connsiteX2" fmla="*/ 12299 w 75338"/>
                    <a:gd name="connsiteY2" fmla="*/ 38064 h 85236"/>
                    <a:gd name="connsiteX3" fmla="*/ 20614 w 75338"/>
                    <a:gd name="connsiteY3" fmla="*/ 17074 h 85236"/>
                    <a:gd name="connsiteX4" fmla="*/ 41330 w 75338"/>
                    <a:gd name="connsiteY4" fmla="*/ 9861 h 85236"/>
                    <a:gd name="connsiteX5" fmla="*/ 56239 w 75338"/>
                    <a:gd name="connsiteY5" fmla="*/ 11740 h 85236"/>
                    <a:gd name="connsiteX6" fmla="*/ 70592 w 75338"/>
                    <a:gd name="connsiteY6" fmla="*/ 17399 h 85236"/>
                    <a:gd name="connsiteX7" fmla="*/ 70592 w 75338"/>
                    <a:gd name="connsiteY7" fmla="*/ 4782 h 85236"/>
                    <a:gd name="connsiteX8" fmla="*/ 55845 w 75338"/>
                    <a:gd name="connsiteY8" fmla="*/ 143 h 85236"/>
                    <a:gd name="connsiteX9" fmla="*/ 40540 w 75338"/>
                    <a:gd name="connsiteY9" fmla="*/ -1458 h 85236"/>
                    <a:gd name="connsiteX10" fmla="*/ 9722 w 75338"/>
                    <a:gd name="connsiteY10" fmla="*/ 9838 h 85236"/>
                    <a:gd name="connsiteX11" fmla="*/ -1635 w 75338"/>
                    <a:gd name="connsiteY11" fmla="*/ 40453 h 85236"/>
                    <a:gd name="connsiteX12" fmla="*/ 9141 w 75338"/>
                    <a:gd name="connsiteY12" fmla="*/ 72066 h 85236"/>
                    <a:gd name="connsiteX13" fmla="*/ 38218 w 75338"/>
                    <a:gd name="connsiteY13" fmla="*/ 83779 h 85236"/>
                    <a:gd name="connsiteX14" fmla="*/ 64159 w 75338"/>
                    <a:gd name="connsiteY14" fmla="*/ 73226 h 85236"/>
                    <a:gd name="connsiteX15" fmla="*/ 73704 w 75338"/>
                    <a:gd name="connsiteY15" fmla="*/ 44582 h 85236"/>
                    <a:gd name="connsiteX16" fmla="*/ 60350 w 75338"/>
                    <a:gd name="connsiteY16" fmla="*/ 48502 h 85236"/>
                    <a:gd name="connsiteX17" fmla="*/ 54219 w 75338"/>
                    <a:gd name="connsiteY17" fmla="*/ 65943 h 85236"/>
                    <a:gd name="connsiteX18" fmla="*/ 38357 w 75338"/>
                    <a:gd name="connsiteY18" fmla="*/ 72484 h 85236"/>
                    <a:gd name="connsiteX19" fmla="*/ 20474 w 75338"/>
                    <a:gd name="connsiteY19" fmla="*/ 66175 h 85236"/>
                    <a:gd name="connsiteX20" fmla="*/ 12741 w 75338"/>
                    <a:gd name="connsiteY20" fmla="*/ 48409 h 85236"/>
                    <a:gd name="connsiteX21" fmla="*/ 60350 w 75338"/>
                    <a:gd name="connsiteY21" fmla="*/ 48502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5338" h="85236">
                      <a:moveTo>
                        <a:pt x="73704" y="44582"/>
                      </a:moveTo>
                      <a:lnTo>
                        <a:pt x="73704" y="38064"/>
                      </a:lnTo>
                      <a:lnTo>
                        <a:pt x="12299" y="38064"/>
                      </a:lnTo>
                      <a:cubicBezTo>
                        <a:pt x="12888" y="28880"/>
                        <a:pt x="15659" y="21883"/>
                        <a:pt x="20614" y="17074"/>
                      </a:cubicBezTo>
                      <a:cubicBezTo>
                        <a:pt x="25568" y="12265"/>
                        <a:pt x="32474" y="9861"/>
                        <a:pt x="41330" y="9861"/>
                      </a:cubicBezTo>
                      <a:cubicBezTo>
                        <a:pt x="46454" y="9861"/>
                        <a:pt x="51424" y="10487"/>
                        <a:pt x="56239" y="11740"/>
                      </a:cubicBezTo>
                      <a:cubicBezTo>
                        <a:pt x="61054" y="12992"/>
                        <a:pt x="65839" y="14879"/>
                        <a:pt x="70592" y="17399"/>
                      </a:cubicBezTo>
                      <a:lnTo>
                        <a:pt x="70592" y="4782"/>
                      </a:lnTo>
                      <a:cubicBezTo>
                        <a:pt x="65792" y="2756"/>
                        <a:pt x="60877" y="1210"/>
                        <a:pt x="55845" y="143"/>
                      </a:cubicBezTo>
                      <a:cubicBezTo>
                        <a:pt x="50813" y="-924"/>
                        <a:pt x="45711" y="-1458"/>
                        <a:pt x="40540" y="-1458"/>
                      </a:cubicBezTo>
                      <a:cubicBezTo>
                        <a:pt x="27565" y="-1458"/>
                        <a:pt x="17293" y="2308"/>
                        <a:pt x="9722" y="9838"/>
                      </a:cubicBezTo>
                      <a:cubicBezTo>
                        <a:pt x="2151" y="17383"/>
                        <a:pt x="-1635" y="27589"/>
                        <a:pt x="-1635" y="40453"/>
                      </a:cubicBezTo>
                      <a:cubicBezTo>
                        <a:pt x="-1635" y="53736"/>
                        <a:pt x="1957" y="64273"/>
                        <a:pt x="9141" y="72066"/>
                      </a:cubicBezTo>
                      <a:cubicBezTo>
                        <a:pt x="16325" y="79875"/>
                        <a:pt x="26017" y="83779"/>
                        <a:pt x="38218" y="83779"/>
                      </a:cubicBezTo>
                      <a:cubicBezTo>
                        <a:pt x="49148" y="83779"/>
                        <a:pt x="57795" y="80261"/>
                        <a:pt x="64159" y="73226"/>
                      </a:cubicBezTo>
                      <a:cubicBezTo>
                        <a:pt x="70522" y="66206"/>
                        <a:pt x="73704" y="56658"/>
                        <a:pt x="73704" y="44582"/>
                      </a:cubicBezTo>
                      <a:close/>
                      <a:moveTo>
                        <a:pt x="60350" y="48502"/>
                      </a:moveTo>
                      <a:cubicBezTo>
                        <a:pt x="60257" y="55784"/>
                        <a:pt x="58213" y="61598"/>
                        <a:pt x="54219" y="65943"/>
                      </a:cubicBezTo>
                      <a:cubicBezTo>
                        <a:pt x="50224" y="70303"/>
                        <a:pt x="44937" y="72484"/>
                        <a:pt x="38357" y="72484"/>
                      </a:cubicBezTo>
                      <a:cubicBezTo>
                        <a:pt x="30910" y="72484"/>
                        <a:pt x="24949" y="70381"/>
                        <a:pt x="20474" y="66175"/>
                      </a:cubicBezTo>
                      <a:cubicBezTo>
                        <a:pt x="16000" y="61969"/>
                        <a:pt x="13422" y="56047"/>
                        <a:pt x="12741" y="48409"/>
                      </a:cubicBezTo>
                      <a:lnTo>
                        <a:pt x="60350" y="48502"/>
                      </a:lnTo>
                      <a:close/>
                    </a:path>
                  </a:pathLst>
                </a:custGeom>
                <a:solidFill>
                  <a:srgbClr val="000000"/>
                </a:solidFill>
                <a:ln w="23" cap="flat">
                  <a:noFill/>
                  <a:prstDash val="solid"/>
                  <a:round/>
                </a:ln>
              </p:spPr>
              <p:txBody>
                <a:bodyPr rtlCol="0" anchor="ctr"/>
                <a:lstStyle/>
                <a:p>
                  <a:endParaRPr lang="en-US"/>
                </a:p>
              </p:txBody>
            </p:sp>
          </p:grpSp>
        </p:grpSp>
        <p:grpSp>
          <p:nvGrpSpPr>
            <p:cNvPr id="78" name="Graphic 20">
              <a:extLst>
                <a:ext uri="{FF2B5EF4-FFF2-40B4-BE49-F238E27FC236}">
                  <a16:creationId xmlns:a16="http://schemas.microsoft.com/office/drawing/2014/main" id="{21833F4B-C671-B355-6F10-2DD5F4AB8530}"/>
                </a:ext>
              </a:extLst>
            </p:cNvPr>
            <p:cNvGrpSpPr/>
            <p:nvPr/>
          </p:nvGrpSpPr>
          <p:grpSpPr>
            <a:xfrm>
              <a:off x="27690238" y="24002070"/>
              <a:ext cx="305573" cy="218816"/>
              <a:chOff x="27690238" y="24002070"/>
              <a:chExt cx="305573" cy="218816"/>
            </a:xfrm>
            <a:solidFill>
              <a:srgbClr val="000000"/>
            </a:solidFill>
          </p:grpSpPr>
          <p:sp>
            <p:nvSpPr>
              <p:cNvPr id="79" name="Freeform: Shape 78">
                <a:extLst>
                  <a:ext uri="{FF2B5EF4-FFF2-40B4-BE49-F238E27FC236}">
                    <a16:creationId xmlns:a16="http://schemas.microsoft.com/office/drawing/2014/main" id="{4B9B6256-BC80-0E54-B6DD-D64799AC28FA}"/>
                  </a:ext>
                </a:extLst>
              </p:cNvPr>
              <p:cNvSpPr/>
              <p:nvPr/>
            </p:nvSpPr>
            <p:spPr>
              <a:xfrm>
                <a:off x="27847317" y="24002070"/>
                <a:ext cx="14863" cy="51953"/>
              </a:xfrm>
              <a:custGeom>
                <a:avLst/>
                <a:gdLst>
                  <a:gd name="connsiteX0" fmla="*/ 366 w 14863"/>
                  <a:gd name="connsiteY0" fmla="*/ 277 h 51953"/>
                  <a:gd name="connsiteX1" fmla="*/ 366 w 14863"/>
                  <a:gd name="connsiteY1" fmla="*/ 52231 h 51953"/>
                </a:gdLst>
                <a:ahLst/>
                <a:cxnLst>
                  <a:cxn ang="0">
                    <a:pos x="connsiteX0" y="connsiteY0"/>
                  </a:cxn>
                  <a:cxn ang="0">
                    <a:pos x="connsiteX1" y="connsiteY1"/>
                  </a:cxn>
                </a:cxnLst>
                <a:rect l="l" t="t" r="r" b="b"/>
                <a:pathLst>
                  <a:path w="14863" h="51953">
                    <a:moveTo>
                      <a:pt x="366" y="277"/>
                    </a:moveTo>
                    <a:lnTo>
                      <a:pt x="366"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80" name="Graphic 20">
                <a:extLst>
                  <a:ext uri="{FF2B5EF4-FFF2-40B4-BE49-F238E27FC236}">
                    <a16:creationId xmlns:a16="http://schemas.microsoft.com/office/drawing/2014/main" id="{63199928-B27D-04E6-F399-BE94946F80D4}"/>
                  </a:ext>
                </a:extLst>
              </p:cNvPr>
              <p:cNvGrpSpPr/>
              <p:nvPr/>
            </p:nvGrpSpPr>
            <p:grpSpPr>
              <a:xfrm>
                <a:off x="27690238" y="24105986"/>
                <a:ext cx="305573" cy="114901"/>
                <a:chOff x="27690238" y="24105986"/>
                <a:chExt cx="305573" cy="114901"/>
              </a:xfrm>
              <a:solidFill>
                <a:srgbClr val="000000"/>
              </a:solidFill>
            </p:grpSpPr>
            <p:sp>
              <p:nvSpPr>
                <p:cNvPr id="81" name="Freeform: Shape 80">
                  <a:extLst>
                    <a:ext uri="{FF2B5EF4-FFF2-40B4-BE49-F238E27FC236}">
                      <a16:creationId xmlns:a16="http://schemas.microsoft.com/office/drawing/2014/main" id="{F7F7DABE-5709-8419-6682-5598F78C828F}"/>
                    </a:ext>
                  </a:extLst>
                </p:cNvPr>
                <p:cNvSpPr/>
                <p:nvPr/>
              </p:nvSpPr>
              <p:spPr>
                <a:xfrm flipV="1">
                  <a:off x="27690238" y="24110555"/>
                  <a:ext cx="137161" cy="108221"/>
                </a:xfrm>
                <a:custGeom>
                  <a:avLst/>
                  <a:gdLst>
                    <a:gd name="connsiteX0" fmla="*/ -2806 w 137161"/>
                    <a:gd name="connsiteY0" fmla="*/ 106176 h 108221"/>
                    <a:gd name="connsiteX1" fmla="*/ 11988 w 137161"/>
                    <a:gd name="connsiteY1" fmla="*/ 106176 h 108221"/>
                    <a:gd name="connsiteX2" fmla="*/ 34770 w 137161"/>
                    <a:gd name="connsiteY2" fmla="*/ 14701 h 108221"/>
                    <a:gd name="connsiteX3" fmla="*/ 57484 w 137161"/>
                    <a:gd name="connsiteY3" fmla="*/ 106176 h 108221"/>
                    <a:gd name="connsiteX4" fmla="*/ 73973 w 137161"/>
                    <a:gd name="connsiteY4" fmla="*/ 106176 h 108221"/>
                    <a:gd name="connsiteX5" fmla="*/ 96755 w 137161"/>
                    <a:gd name="connsiteY5" fmla="*/ 14701 h 108221"/>
                    <a:gd name="connsiteX6" fmla="*/ 119469 w 137161"/>
                    <a:gd name="connsiteY6" fmla="*/ 106176 h 108221"/>
                    <a:gd name="connsiteX7" fmla="*/ 134355 w 137161"/>
                    <a:gd name="connsiteY7" fmla="*/ 106176 h 108221"/>
                    <a:gd name="connsiteX8" fmla="*/ 107137 w 137161"/>
                    <a:gd name="connsiteY8" fmla="*/ -2045 h 108221"/>
                    <a:gd name="connsiteX9" fmla="*/ 88697 w 137161"/>
                    <a:gd name="connsiteY9" fmla="*/ -2045 h 108221"/>
                    <a:gd name="connsiteX10" fmla="*/ 65844 w 137161"/>
                    <a:gd name="connsiteY10" fmla="*/ 91889 h 108221"/>
                    <a:gd name="connsiteX11" fmla="*/ 42759 w 137161"/>
                    <a:gd name="connsiteY11" fmla="*/ -2045 h 108221"/>
                    <a:gd name="connsiteX12" fmla="*/ 24320 w 137161"/>
                    <a:gd name="connsiteY12" fmla="*/ -2045 h 108221"/>
                    <a:gd name="connsiteX13" fmla="*/ -2806 w 137161"/>
                    <a:gd name="connsiteY13"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61" h="108221">
                      <a:moveTo>
                        <a:pt x="-2806" y="106176"/>
                      </a:moveTo>
                      <a:lnTo>
                        <a:pt x="11988" y="106176"/>
                      </a:lnTo>
                      <a:lnTo>
                        <a:pt x="34770" y="14701"/>
                      </a:lnTo>
                      <a:lnTo>
                        <a:pt x="57484" y="106176"/>
                      </a:lnTo>
                      <a:lnTo>
                        <a:pt x="73973" y="106176"/>
                      </a:lnTo>
                      <a:lnTo>
                        <a:pt x="96755" y="14701"/>
                      </a:lnTo>
                      <a:lnTo>
                        <a:pt x="119469" y="106176"/>
                      </a:lnTo>
                      <a:lnTo>
                        <a:pt x="134355" y="106176"/>
                      </a:lnTo>
                      <a:lnTo>
                        <a:pt x="107137" y="-2045"/>
                      </a:lnTo>
                      <a:lnTo>
                        <a:pt x="88697" y="-2045"/>
                      </a:lnTo>
                      <a:lnTo>
                        <a:pt x="65844" y="91889"/>
                      </a:lnTo>
                      <a:lnTo>
                        <a:pt x="42759" y="-2045"/>
                      </a:lnTo>
                      <a:lnTo>
                        <a:pt x="24320" y="-2045"/>
                      </a:lnTo>
                      <a:lnTo>
                        <a:pt x="-2806" y="106176"/>
                      </a:lnTo>
                      <a:close/>
                    </a:path>
                  </a:pathLst>
                </a:custGeom>
                <a:solidFill>
                  <a:srgbClr val="000000"/>
                </a:solidFill>
                <a:ln w="23" cap="flat">
                  <a:noFill/>
                  <a:prstDash val="solid"/>
                  <a:round/>
                </a:ln>
              </p:spPr>
              <p:txBody>
                <a:bodyPr rtlCol="0" anchor="ctr"/>
                <a:lstStyle/>
                <a:p>
                  <a:endParaRPr lang="en-US"/>
                </a:p>
              </p:txBody>
            </p:sp>
            <p:sp>
              <p:nvSpPr>
                <p:cNvPr id="82" name="Freeform: Shape 81">
                  <a:extLst>
                    <a:ext uri="{FF2B5EF4-FFF2-40B4-BE49-F238E27FC236}">
                      <a16:creationId xmlns:a16="http://schemas.microsoft.com/office/drawing/2014/main" id="{A1E7AC23-08CC-32E5-3E72-FB7A029B1D8A}"/>
                    </a:ext>
                  </a:extLst>
                </p:cNvPr>
                <p:cNvSpPr/>
                <p:nvPr/>
              </p:nvSpPr>
              <p:spPr>
                <a:xfrm flipV="1">
                  <a:off x="27831722" y="24135651"/>
                  <a:ext cx="75338" cy="85236"/>
                </a:xfrm>
                <a:custGeom>
                  <a:avLst/>
                  <a:gdLst>
                    <a:gd name="connsiteX0" fmla="*/ 73731 w 75338"/>
                    <a:gd name="connsiteY0" fmla="*/ 44582 h 85236"/>
                    <a:gd name="connsiteX1" fmla="*/ 73731 w 75338"/>
                    <a:gd name="connsiteY1" fmla="*/ 38064 h 85236"/>
                    <a:gd name="connsiteX2" fmla="*/ 12327 w 75338"/>
                    <a:gd name="connsiteY2" fmla="*/ 38064 h 85236"/>
                    <a:gd name="connsiteX3" fmla="*/ 20641 w 75338"/>
                    <a:gd name="connsiteY3" fmla="*/ 17074 h 85236"/>
                    <a:gd name="connsiteX4" fmla="*/ 41357 w 75338"/>
                    <a:gd name="connsiteY4" fmla="*/ 9861 h 85236"/>
                    <a:gd name="connsiteX5" fmla="*/ 56267 w 75338"/>
                    <a:gd name="connsiteY5" fmla="*/ 11740 h 85236"/>
                    <a:gd name="connsiteX6" fmla="*/ 70619 w 75338"/>
                    <a:gd name="connsiteY6" fmla="*/ 17399 h 85236"/>
                    <a:gd name="connsiteX7" fmla="*/ 70619 w 75338"/>
                    <a:gd name="connsiteY7" fmla="*/ 4782 h 85236"/>
                    <a:gd name="connsiteX8" fmla="*/ 55872 w 75338"/>
                    <a:gd name="connsiteY8" fmla="*/ 143 h 85236"/>
                    <a:gd name="connsiteX9" fmla="*/ 40567 w 75338"/>
                    <a:gd name="connsiteY9" fmla="*/ -1458 h 85236"/>
                    <a:gd name="connsiteX10" fmla="*/ 9749 w 75338"/>
                    <a:gd name="connsiteY10" fmla="*/ 9838 h 85236"/>
                    <a:gd name="connsiteX11" fmla="*/ -1608 w 75338"/>
                    <a:gd name="connsiteY11" fmla="*/ 40453 h 85236"/>
                    <a:gd name="connsiteX12" fmla="*/ 9168 w 75338"/>
                    <a:gd name="connsiteY12" fmla="*/ 72066 h 85236"/>
                    <a:gd name="connsiteX13" fmla="*/ 38245 w 75338"/>
                    <a:gd name="connsiteY13" fmla="*/ 83779 h 85236"/>
                    <a:gd name="connsiteX14" fmla="*/ 64186 w 75338"/>
                    <a:gd name="connsiteY14" fmla="*/ 73226 h 85236"/>
                    <a:gd name="connsiteX15" fmla="*/ 73731 w 75338"/>
                    <a:gd name="connsiteY15" fmla="*/ 44582 h 85236"/>
                    <a:gd name="connsiteX16" fmla="*/ 60377 w 75338"/>
                    <a:gd name="connsiteY16" fmla="*/ 48502 h 85236"/>
                    <a:gd name="connsiteX17" fmla="*/ 54246 w 75338"/>
                    <a:gd name="connsiteY17" fmla="*/ 65943 h 85236"/>
                    <a:gd name="connsiteX18" fmla="*/ 38384 w 75338"/>
                    <a:gd name="connsiteY18" fmla="*/ 72484 h 85236"/>
                    <a:gd name="connsiteX19" fmla="*/ 20502 w 75338"/>
                    <a:gd name="connsiteY19" fmla="*/ 66175 h 85236"/>
                    <a:gd name="connsiteX20" fmla="*/ 12768 w 75338"/>
                    <a:gd name="connsiteY20" fmla="*/ 48409 h 85236"/>
                    <a:gd name="connsiteX21" fmla="*/ 60377 w 75338"/>
                    <a:gd name="connsiteY21" fmla="*/ 48502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5338" h="85236">
                      <a:moveTo>
                        <a:pt x="73731" y="44582"/>
                      </a:moveTo>
                      <a:lnTo>
                        <a:pt x="73731" y="38064"/>
                      </a:lnTo>
                      <a:lnTo>
                        <a:pt x="12327" y="38064"/>
                      </a:lnTo>
                      <a:cubicBezTo>
                        <a:pt x="12915" y="28880"/>
                        <a:pt x="15687" y="21883"/>
                        <a:pt x="20641" y="17074"/>
                      </a:cubicBezTo>
                      <a:cubicBezTo>
                        <a:pt x="25595" y="12265"/>
                        <a:pt x="32501" y="9861"/>
                        <a:pt x="41357" y="9861"/>
                      </a:cubicBezTo>
                      <a:cubicBezTo>
                        <a:pt x="46482" y="9861"/>
                        <a:pt x="51452" y="10487"/>
                        <a:pt x="56267" y="11740"/>
                      </a:cubicBezTo>
                      <a:cubicBezTo>
                        <a:pt x="61082" y="12992"/>
                        <a:pt x="65866" y="14879"/>
                        <a:pt x="70619" y="17399"/>
                      </a:cubicBezTo>
                      <a:lnTo>
                        <a:pt x="70619" y="4782"/>
                      </a:lnTo>
                      <a:cubicBezTo>
                        <a:pt x="65819" y="2756"/>
                        <a:pt x="60904" y="1210"/>
                        <a:pt x="55872" y="143"/>
                      </a:cubicBezTo>
                      <a:cubicBezTo>
                        <a:pt x="50840" y="-924"/>
                        <a:pt x="45738" y="-1458"/>
                        <a:pt x="40567" y="-1458"/>
                      </a:cubicBezTo>
                      <a:cubicBezTo>
                        <a:pt x="27593" y="-1458"/>
                        <a:pt x="17320" y="2308"/>
                        <a:pt x="9749" y="9838"/>
                      </a:cubicBezTo>
                      <a:cubicBezTo>
                        <a:pt x="2178" y="17383"/>
                        <a:pt x="-1608" y="27589"/>
                        <a:pt x="-1608" y="40453"/>
                      </a:cubicBezTo>
                      <a:cubicBezTo>
                        <a:pt x="-1608" y="53736"/>
                        <a:pt x="1984" y="64273"/>
                        <a:pt x="9168" y="72066"/>
                      </a:cubicBezTo>
                      <a:cubicBezTo>
                        <a:pt x="16352" y="79875"/>
                        <a:pt x="26044" y="83779"/>
                        <a:pt x="38245" y="83779"/>
                      </a:cubicBezTo>
                      <a:cubicBezTo>
                        <a:pt x="49176" y="83779"/>
                        <a:pt x="57823" y="80261"/>
                        <a:pt x="64186" y="73226"/>
                      </a:cubicBezTo>
                      <a:cubicBezTo>
                        <a:pt x="70549" y="66206"/>
                        <a:pt x="73731" y="56658"/>
                        <a:pt x="73731" y="44582"/>
                      </a:cubicBezTo>
                      <a:close/>
                      <a:moveTo>
                        <a:pt x="60377" y="48502"/>
                      </a:moveTo>
                      <a:cubicBezTo>
                        <a:pt x="60284" y="55784"/>
                        <a:pt x="58241" y="61598"/>
                        <a:pt x="54246" y="65943"/>
                      </a:cubicBezTo>
                      <a:cubicBezTo>
                        <a:pt x="50252" y="70303"/>
                        <a:pt x="44964" y="72484"/>
                        <a:pt x="38384" y="72484"/>
                      </a:cubicBezTo>
                      <a:cubicBezTo>
                        <a:pt x="30937" y="72484"/>
                        <a:pt x="24976" y="70381"/>
                        <a:pt x="20502" y="66175"/>
                      </a:cubicBezTo>
                      <a:cubicBezTo>
                        <a:pt x="16027" y="61969"/>
                        <a:pt x="13449" y="56047"/>
                        <a:pt x="12768" y="48409"/>
                      </a:cubicBezTo>
                      <a:lnTo>
                        <a:pt x="60377" y="48502"/>
                      </a:lnTo>
                      <a:close/>
                    </a:path>
                  </a:pathLst>
                </a:custGeom>
                <a:solidFill>
                  <a:srgbClr val="000000"/>
                </a:solidFill>
                <a:ln w="23" cap="flat">
                  <a:noFill/>
                  <a:prstDash val="solid"/>
                  <a:round/>
                </a:ln>
              </p:spPr>
              <p:txBody>
                <a:bodyPr rtlCol="0" anchor="ctr"/>
                <a:lstStyle/>
                <a:p>
                  <a:endParaRPr lang="en-US"/>
                </a:p>
              </p:txBody>
            </p:sp>
            <p:sp>
              <p:nvSpPr>
                <p:cNvPr id="83" name="Freeform: Shape 82">
                  <a:extLst>
                    <a:ext uri="{FF2B5EF4-FFF2-40B4-BE49-F238E27FC236}">
                      <a16:creationId xmlns:a16="http://schemas.microsoft.com/office/drawing/2014/main" id="{1925E2BC-DBCE-40BB-C7AF-ED80BC06DE1D}"/>
                    </a:ext>
                  </a:extLst>
                </p:cNvPr>
                <p:cNvSpPr/>
                <p:nvPr/>
              </p:nvSpPr>
              <p:spPr>
                <a:xfrm flipV="1">
                  <a:off x="27923166" y="24105986"/>
                  <a:ext cx="72644" cy="114901"/>
                </a:xfrm>
                <a:custGeom>
                  <a:avLst/>
                  <a:gdLst>
                    <a:gd name="connsiteX0" fmla="*/ 57747 w 72644"/>
                    <a:gd name="connsiteY0" fmla="*/ 68874 h 114901"/>
                    <a:gd name="connsiteX1" fmla="*/ 57747 w 72644"/>
                    <a:gd name="connsiteY1" fmla="*/ 112803 h 114901"/>
                    <a:gd name="connsiteX2" fmla="*/ 71101 w 72644"/>
                    <a:gd name="connsiteY2" fmla="*/ 112803 h 114901"/>
                    <a:gd name="connsiteX3" fmla="*/ 71101 w 72644"/>
                    <a:gd name="connsiteY3" fmla="*/ 13 h 114901"/>
                    <a:gd name="connsiteX4" fmla="*/ 57747 w 72644"/>
                    <a:gd name="connsiteY4" fmla="*/ 13 h 114901"/>
                    <a:gd name="connsiteX5" fmla="*/ 57747 w 72644"/>
                    <a:gd name="connsiteY5" fmla="*/ 12189 h 114901"/>
                    <a:gd name="connsiteX6" fmla="*/ 47111 w 72644"/>
                    <a:gd name="connsiteY6" fmla="*/ 1427 h 114901"/>
                    <a:gd name="connsiteX7" fmla="*/ 31690 w 72644"/>
                    <a:gd name="connsiteY7" fmla="*/ -2098 h 114901"/>
                    <a:gd name="connsiteX8" fmla="*/ 7700 w 72644"/>
                    <a:gd name="connsiteY8" fmla="*/ 9638 h 114901"/>
                    <a:gd name="connsiteX9" fmla="*/ -1544 w 72644"/>
                    <a:gd name="connsiteY9" fmla="*/ 40532 h 114901"/>
                    <a:gd name="connsiteX10" fmla="*/ 7700 w 72644"/>
                    <a:gd name="connsiteY10" fmla="*/ 71403 h 114901"/>
                    <a:gd name="connsiteX11" fmla="*/ 31690 w 72644"/>
                    <a:gd name="connsiteY11" fmla="*/ 83138 h 114901"/>
                    <a:gd name="connsiteX12" fmla="*/ 47111 w 72644"/>
                    <a:gd name="connsiteY12" fmla="*/ 79613 h 114901"/>
                    <a:gd name="connsiteX13" fmla="*/ 57747 w 72644"/>
                    <a:gd name="connsiteY13" fmla="*/ 68874 h 114901"/>
                    <a:gd name="connsiteX14" fmla="*/ 12251 w 72644"/>
                    <a:gd name="connsiteY14" fmla="*/ 40532 h 114901"/>
                    <a:gd name="connsiteX15" fmla="*/ 18313 w 72644"/>
                    <a:gd name="connsiteY15" fmla="*/ 17454 h 114901"/>
                    <a:gd name="connsiteX16" fmla="*/ 34965 w 72644"/>
                    <a:gd name="connsiteY16" fmla="*/ 9081 h 114901"/>
                    <a:gd name="connsiteX17" fmla="*/ 51639 w 72644"/>
                    <a:gd name="connsiteY17" fmla="*/ 17454 h 114901"/>
                    <a:gd name="connsiteX18" fmla="*/ 57747 w 72644"/>
                    <a:gd name="connsiteY18" fmla="*/ 40532 h 114901"/>
                    <a:gd name="connsiteX19" fmla="*/ 51639 w 72644"/>
                    <a:gd name="connsiteY19" fmla="*/ 63609 h 114901"/>
                    <a:gd name="connsiteX20" fmla="*/ 34965 w 72644"/>
                    <a:gd name="connsiteY20" fmla="*/ 71982 h 114901"/>
                    <a:gd name="connsiteX21" fmla="*/ 18313 w 72644"/>
                    <a:gd name="connsiteY21" fmla="*/ 63609 h 114901"/>
                    <a:gd name="connsiteX22" fmla="*/ 12251 w 72644"/>
                    <a:gd name="connsiteY22" fmla="*/ 40532 h 114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2644" h="114901">
                      <a:moveTo>
                        <a:pt x="57747" y="68874"/>
                      </a:moveTo>
                      <a:lnTo>
                        <a:pt x="57747" y="112803"/>
                      </a:lnTo>
                      <a:lnTo>
                        <a:pt x="71101" y="112803"/>
                      </a:lnTo>
                      <a:lnTo>
                        <a:pt x="71101" y="13"/>
                      </a:lnTo>
                      <a:lnTo>
                        <a:pt x="57747" y="13"/>
                      </a:lnTo>
                      <a:lnTo>
                        <a:pt x="57747" y="12189"/>
                      </a:lnTo>
                      <a:cubicBezTo>
                        <a:pt x="54945" y="7365"/>
                        <a:pt x="51400" y="3778"/>
                        <a:pt x="47111" y="1427"/>
                      </a:cubicBezTo>
                      <a:cubicBezTo>
                        <a:pt x="42838" y="-923"/>
                        <a:pt x="37697" y="-2098"/>
                        <a:pt x="31690" y="-2098"/>
                      </a:cubicBezTo>
                      <a:cubicBezTo>
                        <a:pt x="21874" y="-2098"/>
                        <a:pt x="13877" y="1814"/>
                        <a:pt x="7700" y="9638"/>
                      </a:cubicBezTo>
                      <a:cubicBezTo>
                        <a:pt x="1537" y="17477"/>
                        <a:pt x="-1544" y="27775"/>
                        <a:pt x="-1544" y="40532"/>
                      </a:cubicBezTo>
                      <a:cubicBezTo>
                        <a:pt x="-1544" y="53288"/>
                        <a:pt x="1537" y="63579"/>
                        <a:pt x="7700" y="71403"/>
                      </a:cubicBezTo>
                      <a:cubicBezTo>
                        <a:pt x="13877" y="79226"/>
                        <a:pt x="21874" y="83138"/>
                        <a:pt x="31690" y="83138"/>
                      </a:cubicBezTo>
                      <a:cubicBezTo>
                        <a:pt x="37697" y="83138"/>
                        <a:pt x="42838" y="81963"/>
                        <a:pt x="47111" y="79613"/>
                      </a:cubicBezTo>
                      <a:cubicBezTo>
                        <a:pt x="51400" y="77278"/>
                        <a:pt x="54945" y="73699"/>
                        <a:pt x="57747" y="68874"/>
                      </a:cubicBezTo>
                      <a:close/>
                      <a:moveTo>
                        <a:pt x="12251" y="40532"/>
                      </a:moveTo>
                      <a:cubicBezTo>
                        <a:pt x="12251" y="30729"/>
                        <a:pt x="14272" y="23036"/>
                        <a:pt x="18313" y="17454"/>
                      </a:cubicBezTo>
                      <a:cubicBezTo>
                        <a:pt x="22354" y="11872"/>
                        <a:pt x="27904" y="9081"/>
                        <a:pt x="34965" y="9081"/>
                      </a:cubicBezTo>
                      <a:cubicBezTo>
                        <a:pt x="42025" y="9081"/>
                        <a:pt x="47583" y="11872"/>
                        <a:pt x="51639" y="17454"/>
                      </a:cubicBezTo>
                      <a:cubicBezTo>
                        <a:pt x="55711" y="23036"/>
                        <a:pt x="57747" y="30729"/>
                        <a:pt x="57747" y="40532"/>
                      </a:cubicBezTo>
                      <a:cubicBezTo>
                        <a:pt x="57747" y="50335"/>
                        <a:pt x="55711" y="58027"/>
                        <a:pt x="51639" y="63609"/>
                      </a:cubicBezTo>
                      <a:cubicBezTo>
                        <a:pt x="47583" y="69191"/>
                        <a:pt x="42025" y="71982"/>
                        <a:pt x="34965" y="71982"/>
                      </a:cubicBezTo>
                      <a:cubicBezTo>
                        <a:pt x="27904" y="71982"/>
                        <a:pt x="22354" y="69191"/>
                        <a:pt x="18313" y="63609"/>
                      </a:cubicBezTo>
                      <a:cubicBezTo>
                        <a:pt x="14272" y="58027"/>
                        <a:pt x="12251" y="50335"/>
                        <a:pt x="12251" y="40532"/>
                      </a:cubicBezTo>
                      <a:close/>
                    </a:path>
                  </a:pathLst>
                </a:custGeom>
                <a:solidFill>
                  <a:srgbClr val="000000"/>
                </a:solidFill>
                <a:ln w="23" cap="flat">
                  <a:noFill/>
                  <a:prstDash val="solid"/>
                  <a:round/>
                </a:ln>
              </p:spPr>
              <p:txBody>
                <a:bodyPr rtlCol="0" anchor="ctr"/>
                <a:lstStyle/>
                <a:p>
                  <a:endParaRPr lang="en-US"/>
                </a:p>
              </p:txBody>
            </p:sp>
          </p:grpSp>
        </p:grpSp>
        <p:grpSp>
          <p:nvGrpSpPr>
            <p:cNvPr id="84" name="Graphic 20">
              <a:extLst>
                <a:ext uri="{FF2B5EF4-FFF2-40B4-BE49-F238E27FC236}">
                  <a16:creationId xmlns:a16="http://schemas.microsoft.com/office/drawing/2014/main" id="{85182C3E-F4CF-2D34-026F-B8605E39C27F}"/>
                </a:ext>
              </a:extLst>
            </p:cNvPr>
            <p:cNvGrpSpPr/>
            <p:nvPr/>
          </p:nvGrpSpPr>
          <p:grpSpPr>
            <a:xfrm>
              <a:off x="28140725" y="24002070"/>
              <a:ext cx="340741" cy="218816"/>
              <a:chOff x="28140725" y="24002070"/>
              <a:chExt cx="340741" cy="218816"/>
            </a:xfrm>
            <a:solidFill>
              <a:srgbClr val="000000"/>
            </a:solidFill>
          </p:grpSpPr>
          <p:sp>
            <p:nvSpPr>
              <p:cNvPr id="85" name="Freeform: Shape 84">
                <a:extLst>
                  <a:ext uri="{FF2B5EF4-FFF2-40B4-BE49-F238E27FC236}">
                    <a16:creationId xmlns:a16="http://schemas.microsoft.com/office/drawing/2014/main" id="{4A31DE10-7F46-3D61-46BC-DCFF2368FED7}"/>
                  </a:ext>
                </a:extLst>
              </p:cNvPr>
              <p:cNvSpPr/>
              <p:nvPr/>
            </p:nvSpPr>
            <p:spPr>
              <a:xfrm>
                <a:off x="28311293" y="24002070"/>
                <a:ext cx="14863" cy="51953"/>
              </a:xfrm>
              <a:custGeom>
                <a:avLst/>
                <a:gdLst>
                  <a:gd name="connsiteX0" fmla="*/ 397 w 14863"/>
                  <a:gd name="connsiteY0" fmla="*/ 277 h 51953"/>
                  <a:gd name="connsiteX1" fmla="*/ 397 w 14863"/>
                  <a:gd name="connsiteY1" fmla="*/ 52231 h 51953"/>
                </a:gdLst>
                <a:ahLst/>
                <a:cxnLst>
                  <a:cxn ang="0">
                    <a:pos x="connsiteX0" y="connsiteY0"/>
                  </a:cxn>
                  <a:cxn ang="0">
                    <a:pos x="connsiteX1" y="connsiteY1"/>
                  </a:cxn>
                </a:cxnLst>
                <a:rect l="l" t="t" r="r" b="b"/>
                <a:pathLst>
                  <a:path w="14863" h="51953">
                    <a:moveTo>
                      <a:pt x="397" y="277"/>
                    </a:moveTo>
                    <a:lnTo>
                      <a:pt x="397"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86" name="Graphic 20">
                <a:extLst>
                  <a:ext uri="{FF2B5EF4-FFF2-40B4-BE49-F238E27FC236}">
                    <a16:creationId xmlns:a16="http://schemas.microsoft.com/office/drawing/2014/main" id="{654AE493-01BE-D897-7794-576D0A25C63C}"/>
                  </a:ext>
                </a:extLst>
              </p:cNvPr>
              <p:cNvGrpSpPr/>
              <p:nvPr/>
            </p:nvGrpSpPr>
            <p:grpSpPr>
              <a:xfrm>
                <a:off x="28140725" y="24105986"/>
                <a:ext cx="340741" cy="114901"/>
                <a:chOff x="28140725" y="24105986"/>
                <a:chExt cx="340741" cy="114901"/>
              </a:xfrm>
              <a:solidFill>
                <a:srgbClr val="000000"/>
              </a:solidFill>
            </p:grpSpPr>
            <p:sp>
              <p:nvSpPr>
                <p:cNvPr id="89" name="Freeform: Shape 88">
                  <a:extLst>
                    <a:ext uri="{FF2B5EF4-FFF2-40B4-BE49-F238E27FC236}">
                      <a16:creationId xmlns:a16="http://schemas.microsoft.com/office/drawing/2014/main" id="{0550F1FE-9D51-8F81-005A-7E645DD1CE0A}"/>
                    </a:ext>
                  </a:extLst>
                </p:cNvPr>
                <p:cNvSpPr/>
                <p:nvPr/>
              </p:nvSpPr>
              <p:spPr>
                <a:xfrm flipV="1">
                  <a:off x="28140725" y="24110555"/>
                  <a:ext cx="91665" cy="108221"/>
                </a:xfrm>
                <a:custGeom>
                  <a:avLst/>
                  <a:gdLst>
                    <a:gd name="connsiteX0" fmla="*/ -1566 w 91665"/>
                    <a:gd name="connsiteY0" fmla="*/ 106176 h 108221"/>
                    <a:gd name="connsiteX1" fmla="*/ 90100 w 91665"/>
                    <a:gd name="connsiteY1" fmla="*/ 106176 h 108221"/>
                    <a:gd name="connsiteX2" fmla="*/ 90100 w 91665"/>
                    <a:gd name="connsiteY2" fmla="*/ 93837 h 108221"/>
                    <a:gd name="connsiteX3" fmla="*/ 51640 w 91665"/>
                    <a:gd name="connsiteY3" fmla="*/ 93837 h 108221"/>
                    <a:gd name="connsiteX4" fmla="*/ 51640 w 91665"/>
                    <a:gd name="connsiteY4" fmla="*/ -2045 h 108221"/>
                    <a:gd name="connsiteX5" fmla="*/ 36916 w 91665"/>
                    <a:gd name="connsiteY5" fmla="*/ -2045 h 108221"/>
                    <a:gd name="connsiteX6" fmla="*/ 36916 w 91665"/>
                    <a:gd name="connsiteY6" fmla="*/ 93837 h 108221"/>
                    <a:gd name="connsiteX7" fmla="*/ -1566 w 91665"/>
                    <a:gd name="connsiteY7" fmla="*/ 93837 h 108221"/>
                    <a:gd name="connsiteX8" fmla="*/ -1566 w 91665"/>
                    <a:gd name="connsiteY8"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665" h="108221">
                      <a:moveTo>
                        <a:pt x="-1566" y="106176"/>
                      </a:moveTo>
                      <a:lnTo>
                        <a:pt x="90100" y="106176"/>
                      </a:lnTo>
                      <a:lnTo>
                        <a:pt x="90100" y="93837"/>
                      </a:lnTo>
                      <a:lnTo>
                        <a:pt x="51640" y="93837"/>
                      </a:lnTo>
                      <a:lnTo>
                        <a:pt x="51640" y="-2045"/>
                      </a:lnTo>
                      <a:lnTo>
                        <a:pt x="36916" y="-2045"/>
                      </a:lnTo>
                      <a:lnTo>
                        <a:pt x="36916" y="93837"/>
                      </a:lnTo>
                      <a:lnTo>
                        <a:pt x="-1566" y="93837"/>
                      </a:lnTo>
                      <a:lnTo>
                        <a:pt x="-1566" y="106176"/>
                      </a:lnTo>
                      <a:close/>
                    </a:path>
                  </a:pathLst>
                </a:custGeom>
                <a:solidFill>
                  <a:srgbClr val="000000"/>
                </a:solidFill>
                <a:ln w="23" cap="flat">
                  <a:noFill/>
                  <a:prstDash val="solid"/>
                  <a:round/>
                </a:ln>
              </p:spPr>
              <p:txBody>
                <a:bodyPr rtlCol="0" anchor="ctr"/>
                <a:lstStyle/>
                <a:p>
                  <a:endParaRPr lang="en-US"/>
                </a:p>
              </p:txBody>
            </p:sp>
            <p:sp>
              <p:nvSpPr>
                <p:cNvPr id="91" name="Freeform: Shape 90">
                  <a:extLst>
                    <a:ext uri="{FF2B5EF4-FFF2-40B4-BE49-F238E27FC236}">
                      <a16:creationId xmlns:a16="http://schemas.microsoft.com/office/drawing/2014/main" id="{E6CD5FE2-3024-0530-4109-BD9E182B99C0}"/>
                    </a:ext>
                  </a:extLst>
                </p:cNvPr>
                <p:cNvSpPr/>
                <p:nvPr/>
              </p:nvSpPr>
              <p:spPr>
                <a:xfrm flipV="1">
                  <a:off x="28245451" y="24105986"/>
                  <a:ext cx="68093" cy="112790"/>
                </a:xfrm>
                <a:custGeom>
                  <a:avLst/>
                  <a:gdLst>
                    <a:gd name="connsiteX0" fmla="*/ 66441 w 68093"/>
                    <a:gd name="connsiteY0" fmla="*/ 46864 h 112790"/>
                    <a:gd name="connsiteX1" fmla="*/ 66441 w 68093"/>
                    <a:gd name="connsiteY1" fmla="*/ -2144 h 112790"/>
                    <a:gd name="connsiteX2" fmla="*/ 53087 w 68093"/>
                    <a:gd name="connsiteY2" fmla="*/ -2144 h 112790"/>
                    <a:gd name="connsiteX3" fmla="*/ 53087 w 68093"/>
                    <a:gd name="connsiteY3" fmla="*/ 46424 h 112790"/>
                    <a:gd name="connsiteX4" fmla="*/ 48582 w 68093"/>
                    <a:gd name="connsiteY4" fmla="*/ 63657 h 112790"/>
                    <a:gd name="connsiteX5" fmla="*/ 35088 w 68093"/>
                    <a:gd name="connsiteY5" fmla="*/ 69385 h 112790"/>
                    <a:gd name="connsiteX6" fmla="*/ 18019 w 68093"/>
                    <a:gd name="connsiteY6" fmla="*/ 62497 h 112790"/>
                    <a:gd name="connsiteX7" fmla="*/ 11771 w 68093"/>
                    <a:gd name="connsiteY7" fmla="*/ 43733 h 112790"/>
                    <a:gd name="connsiteX8" fmla="*/ 11771 w 68093"/>
                    <a:gd name="connsiteY8" fmla="*/ -2144 h 112790"/>
                    <a:gd name="connsiteX9" fmla="*/ -1652 w 68093"/>
                    <a:gd name="connsiteY9" fmla="*/ -2144 h 112790"/>
                    <a:gd name="connsiteX10" fmla="*/ -1652 w 68093"/>
                    <a:gd name="connsiteY10" fmla="*/ 110647 h 112790"/>
                    <a:gd name="connsiteX11" fmla="*/ 11771 w 68093"/>
                    <a:gd name="connsiteY11" fmla="*/ 110647 h 112790"/>
                    <a:gd name="connsiteX12" fmla="*/ 11771 w 68093"/>
                    <a:gd name="connsiteY12" fmla="*/ 66417 h 112790"/>
                    <a:gd name="connsiteX13" fmla="*/ 23058 w 68093"/>
                    <a:gd name="connsiteY13" fmla="*/ 77364 h 112790"/>
                    <a:gd name="connsiteX14" fmla="*/ 38061 w 68093"/>
                    <a:gd name="connsiteY14" fmla="*/ 80982 h 112790"/>
                    <a:gd name="connsiteX15" fmla="*/ 59241 w 68093"/>
                    <a:gd name="connsiteY15" fmla="*/ 72331 h 112790"/>
                    <a:gd name="connsiteX16" fmla="*/ 66441 w 68093"/>
                    <a:gd name="connsiteY16" fmla="*/ 46864 h 11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093" h="112790">
                      <a:moveTo>
                        <a:pt x="66441" y="46864"/>
                      </a:moveTo>
                      <a:lnTo>
                        <a:pt x="66441" y="-2144"/>
                      </a:lnTo>
                      <a:lnTo>
                        <a:pt x="53087" y="-2144"/>
                      </a:lnTo>
                      <a:lnTo>
                        <a:pt x="53087" y="46424"/>
                      </a:lnTo>
                      <a:cubicBezTo>
                        <a:pt x="53087" y="54109"/>
                        <a:pt x="51585" y="59853"/>
                        <a:pt x="48582" y="63657"/>
                      </a:cubicBezTo>
                      <a:cubicBezTo>
                        <a:pt x="45578" y="67476"/>
                        <a:pt x="41080" y="69385"/>
                        <a:pt x="35088" y="69385"/>
                      </a:cubicBezTo>
                      <a:cubicBezTo>
                        <a:pt x="27873" y="69385"/>
                        <a:pt x="22183" y="67089"/>
                        <a:pt x="18019" y="62497"/>
                      </a:cubicBezTo>
                      <a:cubicBezTo>
                        <a:pt x="13854" y="57920"/>
                        <a:pt x="11771" y="51666"/>
                        <a:pt x="11771" y="43733"/>
                      </a:cubicBezTo>
                      <a:lnTo>
                        <a:pt x="11771" y="-2144"/>
                      </a:lnTo>
                      <a:lnTo>
                        <a:pt x="-1652" y="-2144"/>
                      </a:lnTo>
                      <a:lnTo>
                        <a:pt x="-1652" y="110647"/>
                      </a:lnTo>
                      <a:lnTo>
                        <a:pt x="11771" y="110647"/>
                      </a:lnTo>
                      <a:lnTo>
                        <a:pt x="11771" y="66417"/>
                      </a:lnTo>
                      <a:cubicBezTo>
                        <a:pt x="14976" y="71303"/>
                        <a:pt x="18739" y="74952"/>
                        <a:pt x="23058" y="77364"/>
                      </a:cubicBezTo>
                      <a:cubicBezTo>
                        <a:pt x="27394" y="79776"/>
                        <a:pt x="32394" y="80982"/>
                        <a:pt x="38061" y="80982"/>
                      </a:cubicBezTo>
                      <a:cubicBezTo>
                        <a:pt x="47397" y="80982"/>
                        <a:pt x="54457" y="78099"/>
                        <a:pt x="59241" y="72331"/>
                      </a:cubicBezTo>
                      <a:cubicBezTo>
                        <a:pt x="64041" y="66564"/>
                        <a:pt x="66441" y="58075"/>
                        <a:pt x="66441" y="46864"/>
                      </a:cubicBezTo>
                      <a:close/>
                    </a:path>
                  </a:pathLst>
                </a:custGeom>
                <a:solidFill>
                  <a:srgbClr val="000000"/>
                </a:solidFill>
                <a:ln w="23" cap="flat">
                  <a:noFill/>
                  <a:prstDash val="solid"/>
                  <a:round/>
                </a:ln>
              </p:spPr>
              <p:txBody>
                <a:bodyPr rtlCol="0" anchor="ctr"/>
                <a:lstStyle/>
                <a:p>
                  <a:endParaRPr lang="en-US"/>
                </a:p>
              </p:txBody>
            </p:sp>
            <p:sp>
              <p:nvSpPr>
                <p:cNvPr id="92" name="Freeform: Shape 91">
                  <a:extLst>
                    <a:ext uri="{FF2B5EF4-FFF2-40B4-BE49-F238E27FC236}">
                      <a16:creationId xmlns:a16="http://schemas.microsoft.com/office/drawing/2014/main" id="{58127FDA-A632-2148-9B77-A3E96485316E}"/>
                    </a:ext>
                  </a:extLst>
                </p:cNvPr>
                <p:cNvSpPr/>
                <p:nvPr/>
              </p:nvSpPr>
              <p:spPr>
                <a:xfrm flipV="1">
                  <a:off x="28338795" y="24135651"/>
                  <a:ext cx="68069" cy="85236"/>
                </a:xfrm>
                <a:custGeom>
                  <a:avLst/>
                  <a:gdLst>
                    <a:gd name="connsiteX0" fmla="*/ -1608 w 68069"/>
                    <a:gd name="connsiteY0" fmla="*/ 32683 h 85236"/>
                    <a:gd name="connsiteX1" fmla="*/ -1608 w 68069"/>
                    <a:gd name="connsiteY1" fmla="*/ 81831 h 85236"/>
                    <a:gd name="connsiteX2" fmla="*/ 11745 w 68069"/>
                    <a:gd name="connsiteY2" fmla="*/ 81831 h 85236"/>
                    <a:gd name="connsiteX3" fmla="*/ 11745 w 68069"/>
                    <a:gd name="connsiteY3" fmla="*/ 33194 h 85236"/>
                    <a:gd name="connsiteX4" fmla="*/ 16228 w 68069"/>
                    <a:gd name="connsiteY4" fmla="*/ 15891 h 85236"/>
                    <a:gd name="connsiteX5" fmla="*/ 29744 w 68069"/>
                    <a:gd name="connsiteY5" fmla="*/ 10139 h 85236"/>
                    <a:gd name="connsiteX6" fmla="*/ 46814 w 68069"/>
                    <a:gd name="connsiteY6" fmla="*/ 17028 h 85236"/>
                    <a:gd name="connsiteX7" fmla="*/ 53108 w 68069"/>
                    <a:gd name="connsiteY7" fmla="*/ 35815 h 85236"/>
                    <a:gd name="connsiteX8" fmla="*/ 53108 w 68069"/>
                    <a:gd name="connsiteY8" fmla="*/ 81831 h 85236"/>
                    <a:gd name="connsiteX9" fmla="*/ 66461 w 68069"/>
                    <a:gd name="connsiteY9" fmla="*/ 81831 h 85236"/>
                    <a:gd name="connsiteX10" fmla="*/ 66461 w 68069"/>
                    <a:gd name="connsiteY10" fmla="*/ 653 h 85236"/>
                    <a:gd name="connsiteX11" fmla="*/ 53108 w 68069"/>
                    <a:gd name="connsiteY11" fmla="*/ 653 h 85236"/>
                    <a:gd name="connsiteX12" fmla="*/ 53108 w 68069"/>
                    <a:gd name="connsiteY12" fmla="*/ 13131 h 85236"/>
                    <a:gd name="connsiteX13" fmla="*/ 41821 w 68069"/>
                    <a:gd name="connsiteY13" fmla="*/ 2137 h 85236"/>
                    <a:gd name="connsiteX14" fmla="*/ 26911 w 68069"/>
                    <a:gd name="connsiteY14" fmla="*/ -1458 h 85236"/>
                    <a:gd name="connsiteX15" fmla="*/ 5638 w 68069"/>
                    <a:gd name="connsiteY15" fmla="*/ 7240 h 85236"/>
                    <a:gd name="connsiteX16" fmla="*/ -1608 w 68069"/>
                    <a:gd name="connsiteY16" fmla="*/ 32683 h 85236"/>
                    <a:gd name="connsiteX17" fmla="*/ 31997 w 68069"/>
                    <a:gd name="connsiteY17" fmla="*/ 83779 h 85236"/>
                    <a:gd name="connsiteX18" fmla="*/ 31997 w 68069"/>
                    <a:gd name="connsiteY18" fmla="*/ 83779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069" h="85236">
                      <a:moveTo>
                        <a:pt x="-1608" y="32683"/>
                      </a:moveTo>
                      <a:lnTo>
                        <a:pt x="-1608" y="81831"/>
                      </a:lnTo>
                      <a:lnTo>
                        <a:pt x="11745" y="81831"/>
                      </a:lnTo>
                      <a:lnTo>
                        <a:pt x="11745" y="33194"/>
                      </a:lnTo>
                      <a:cubicBezTo>
                        <a:pt x="11745" y="25509"/>
                        <a:pt x="13239" y="19741"/>
                        <a:pt x="16228" y="15891"/>
                      </a:cubicBezTo>
                      <a:cubicBezTo>
                        <a:pt x="19231" y="12057"/>
                        <a:pt x="23737" y="10139"/>
                        <a:pt x="29744" y="10139"/>
                      </a:cubicBezTo>
                      <a:cubicBezTo>
                        <a:pt x="36944" y="10139"/>
                        <a:pt x="42634" y="12435"/>
                        <a:pt x="46814" y="17028"/>
                      </a:cubicBezTo>
                      <a:cubicBezTo>
                        <a:pt x="51010" y="21620"/>
                        <a:pt x="53108" y="27882"/>
                        <a:pt x="53108" y="35815"/>
                      </a:cubicBezTo>
                      <a:lnTo>
                        <a:pt x="53108" y="81831"/>
                      </a:lnTo>
                      <a:lnTo>
                        <a:pt x="66461" y="81831"/>
                      </a:lnTo>
                      <a:lnTo>
                        <a:pt x="66461" y="653"/>
                      </a:lnTo>
                      <a:lnTo>
                        <a:pt x="53108" y="653"/>
                      </a:lnTo>
                      <a:lnTo>
                        <a:pt x="53108" y="13131"/>
                      </a:lnTo>
                      <a:cubicBezTo>
                        <a:pt x="49872" y="8199"/>
                        <a:pt x="46109" y="4534"/>
                        <a:pt x="41821" y="2137"/>
                      </a:cubicBezTo>
                      <a:cubicBezTo>
                        <a:pt x="37547" y="-259"/>
                        <a:pt x="32577" y="-1458"/>
                        <a:pt x="26911" y="-1458"/>
                      </a:cubicBezTo>
                      <a:cubicBezTo>
                        <a:pt x="17575" y="-1458"/>
                        <a:pt x="10484" y="1442"/>
                        <a:pt x="5638" y="7240"/>
                      </a:cubicBezTo>
                      <a:cubicBezTo>
                        <a:pt x="807" y="13038"/>
                        <a:pt x="-1608" y="21520"/>
                        <a:pt x="-1608" y="32683"/>
                      </a:cubicBezTo>
                      <a:close/>
                      <a:moveTo>
                        <a:pt x="31997" y="83779"/>
                      </a:moveTo>
                      <a:lnTo>
                        <a:pt x="31997" y="83779"/>
                      </a:lnTo>
                      <a:close/>
                    </a:path>
                  </a:pathLst>
                </a:custGeom>
                <a:solidFill>
                  <a:srgbClr val="000000"/>
                </a:solidFill>
                <a:ln w="23" cap="flat">
                  <a:noFill/>
                  <a:prstDash val="solid"/>
                  <a:round/>
                </a:ln>
              </p:spPr>
              <p:txBody>
                <a:bodyPr rtlCol="0" anchor="ctr"/>
                <a:lstStyle/>
                <a:p>
                  <a:endParaRPr lang="en-US"/>
                </a:p>
              </p:txBody>
            </p:sp>
            <p:sp>
              <p:nvSpPr>
                <p:cNvPr id="94" name="Freeform: Shape 93">
                  <a:extLst>
                    <a:ext uri="{FF2B5EF4-FFF2-40B4-BE49-F238E27FC236}">
                      <a16:creationId xmlns:a16="http://schemas.microsoft.com/office/drawing/2014/main" id="{1F568684-A3ED-EF83-9A81-538CC515FDDB}"/>
                    </a:ext>
                  </a:extLst>
                </p:cNvPr>
                <p:cNvSpPr/>
                <p:nvPr/>
              </p:nvSpPr>
              <p:spPr>
                <a:xfrm flipV="1">
                  <a:off x="28433857" y="24135651"/>
                  <a:ext cx="47609" cy="83125"/>
                </a:xfrm>
                <a:custGeom>
                  <a:avLst/>
                  <a:gdLst>
                    <a:gd name="connsiteX0" fmla="*/ 46410 w 47609"/>
                    <a:gd name="connsiteY0" fmla="*/ 67220 h 83125"/>
                    <a:gd name="connsiteX1" fmla="*/ 41510 w 47609"/>
                    <a:gd name="connsiteY1" fmla="*/ 69121 h 83125"/>
                    <a:gd name="connsiteX2" fmla="*/ 35681 w 47609"/>
                    <a:gd name="connsiteY2" fmla="*/ 69748 h 83125"/>
                    <a:gd name="connsiteX3" fmla="*/ 18286 w 47609"/>
                    <a:gd name="connsiteY3" fmla="*/ 62395 h 83125"/>
                    <a:gd name="connsiteX4" fmla="*/ 12224 w 47609"/>
                    <a:gd name="connsiteY4" fmla="*/ 41266 h 83125"/>
                    <a:gd name="connsiteX5" fmla="*/ 12224 w 47609"/>
                    <a:gd name="connsiteY5" fmla="*/ -1503 h 83125"/>
                    <a:gd name="connsiteX6" fmla="*/ -1199 w 47609"/>
                    <a:gd name="connsiteY6" fmla="*/ -1503 h 83125"/>
                    <a:gd name="connsiteX7" fmla="*/ -1199 w 47609"/>
                    <a:gd name="connsiteY7" fmla="*/ 79675 h 83125"/>
                    <a:gd name="connsiteX8" fmla="*/ 12224 w 47609"/>
                    <a:gd name="connsiteY8" fmla="*/ 79675 h 83125"/>
                    <a:gd name="connsiteX9" fmla="*/ 12224 w 47609"/>
                    <a:gd name="connsiteY9" fmla="*/ 67057 h 83125"/>
                    <a:gd name="connsiteX10" fmla="*/ 23186 w 47609"/>
                    <a:gd name="connsiteY10" fmla="*/ 78028 h 83125"/>
                    <a:gd name="connsiteX11" fmla="*/ 39606 w 47609"/>
                    <a:gd name="connsiteY11" fmla="*/ 81623 h 83125"/>
                    <a:gd name="connsiteX12" fmla="*/ 42648 w 47609"/>
                    <a:gd name="connsiteY12" fmla="*/ 81437 h 83125"/>
                    <a:gd name="connsiteX13" fmla="*/ 46341 w 47609"/>
                    <a:gd name="connsiteY13" fmla="*/ 80904 h 83125"/>
                    <a:gd name="connsiteX14" fmla="*/ 46410 w 47609"/>
                    <a:gd name="connsiteY14" fmla="*/ 67220 h 8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09" h="83125">
                      <a:moveTo>
                        <a:pt x="46410" y="67220"/>
                      </a:moveTo>
                      <a:cubicBezTo>
                        <a:pt x="44908" y="68085"/>
                        <a:pt x="43275" y="68719"/>
                        <a:pt x="41510" y="69121"/>
                      </a:cubicBezTo>
                      <a:cubicBezTo>
                        <a:pt x="39745" y="69539"/>
                        <a:pt x="37802" y="69748"/>
                        <a:pt x="35681" y="69748"/>
                      </a:cubicBezTo>
                      <a:cubicBezTo>
                        <a:pt x="28125" y="69748"/>
                        <a:pt x="22327" y="67297"/>
                        <a:pt x="18286" y="62395"/>
                      </a:cubicBezTo>
                      <a:cubicBezTo>
                        <a:pt x="14245" y="57494"/>
                        <a:pt x="12224" y="50451"/>
                        <a:pt x="12224" y="41266"/>
                      </a:cubicBezTo>
                      <a:lnTo>
                        <a:pt x="12224" y="-1503"/>
                      </a:lnTo>
                      <a:lnTo>
                        <a:pt x="-1199" y="-1503"/>
                      </a:lnTo>
                      <a:lnTo>
                        <a:pt x="-1199" y="79675"/>
                      </a:lnTo>
                      <a:lnTo>
                        <a:pt x="12224" y="79675"/>
                      </a:lnTo>
                      <a:lnTo>
                        <a:pt x="12224" y="67057"/>
                      </a:lnTo>
                      <a:cubicBezTo>
                        <a:pt x="15042" y="71990"/>
                        <a:pt x="18696" y="75646"/>
                        <a:pt x="23186" y="78028"/>
                      </a:cubicBezTo>
                      <a:cubicBezTo>
                        <a:pt x="27692" y="80424"/>
                        <a:pt x="33165" y="81623"/>
                        <a:pt x="39606" y="81623"/>
                      </a:cubicBezTo>
                      <a:cubicBezTo>
                        <a:pt x="40519" y="81623"/>
                        <a:pt x="41533" y="81561"/>
                        <a:pt x="42648" y="81437"/>
                      </a:cubicBezTo>
                      <a:cubicBezTo>
                        <a:pt x="43763" y="81329"/>
                        <a:pt x="44994" y="81151"/>
                        <a:pt x="46341" y="80904"/>
                      </a:cubicBezTo>
                      <a:lnTo>
                        <a:pt x="46410" y="67220"/>
                      </a:lnTo>
                      <a:close/>
                    </a:path>
                  </a:pathLst>
                </a:custGeom>
                <a:solidFill>
                  <a:srgbClr val="000000"/>
                </a:solidFill>
                <a:ln w="23" cap="flat">
                  <a:noFill/>
                  <a:prstDash val="solid"/>
                  <a:round/>
                </a:ln>
              </p:spPr>
              <p:txBody>
                <a:bodyPr rtlCol="0" anchor="ctr"/>
                <a:lstStyle/>
                <a:p>
                  <a:endParaRPr lang="en-US"/>
                </a:p>
              </p:txBody>
            </p:sp>
          </p:grpSp>
        </p:grpSp>
        <p:grpSp>
          <p:nvGrpSpPr>
            <p:cNvPr id="95" name="Graphic 20">
              <a:extLst>
                <a:ext uri="{FF2B5EF4-FFF2-40B4-BE49-F238E27FC236}">
                  <a16:creationId xmlns:a16="http://schemas.microsoft.com/office/drawing/2014/main" id="{8F700A8A-92BD-517D-EA21-82B49AA2E093}"/>
                </a:ext>
              </a:extLst>
            </p:cNvPr>
            <p:cNvGrpSpPr/>
            <p:nvPr/>
          </p:nvGrpSpPr>
          <p:grpSpPr>
            <a:xfrm>
              <a:off x="28701313" y="24002070"/>
              <a:ext cx="148599" cy="216706"/>
              <a:chOff x="28701313" y="24002070"/>
              <a:chExt cx="148599" cy="216706"/>
            </a:xfrm>
            <a:solidFill>
              <a:srgbClr val="000000"/>
            </a:solidFill>
          </p:grpSpPr>
          <p:sp>
            <p:nvSpPr>
              <p:cNvPr id="96" name="Freeform: Shape 95">
                <a:extLst>
                  <a:ext uri="{FF2B5EF4-FFF2-40B4-BE49-F238E27FC236}">
                    <a16:creationId xmlns:a16="http://schemas.microsoft.com/office/drawing/2014/main" id="{D23F35AD-45DB-420B-6169-1AB930968B77}"/>
                  </a:ext>
                </a:extLst>
              </p:cNvPr>
              <p:cNvSpPr/>
              <p:nvPr/>
            </p:nvSpPr>
            <p:spPr>
              <a:xfrm>
                <a:off x="28775284" y="24002070"/>
                <a:ext cx="14863" cy="51953"/>
              </a:xfrm>
              <a:custGeom>
                <a:avLst/>
                <a:gdLst>
                  <a:gd name="connsiteX0" fmla="*/ 428 w 14863"/>
                  <a:gd name="connsiteY0" fmla="*/ 277 h 51953"/>
                  <a:gd name="connsiteX1" fmla="*/ 428 w 14863"/>
                  <a:gd name="connsiteY1" fmla="*/ 52231 h 51953"/>
                </a:gdLst>
                <a:ahLst/>
                <a:cxnLst>
                  <a:cxn ang="0">
                    <a:pos x="connsiteX0" y="connsiteY0"/>
                  </a:cxn>
                  <a:cxn ang="0">
                    <a:pos x="connsiteX1" y="connsiteY1"/>
                  </a:cxn>
                </a:cxnLst>
                <a:rect l="l" t="t" r="r" b="b"/>
                <a:pathLst>
                  <a:path w="14863" h="51953">
                    <a:moveTo>
                      <a:pt x="428" y="277"/>
                    </a:moveTo>
                    <a:lnTo>
                      <a:pt x="428"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97" name="Graphic 20">
                <a:extLst>
                  <a:ext uri="{FF2B5EF4-FFF2-40B4-BE49-F238E27FC236}">
                    <a16:creationId xmlns:a16="http://schemas.microsoft.com/office/drawing/2014/main" id="{523FAEE5-FA78-4D3D-B740-ED285D72CBD7}"/>
                  </a:ext>
                </a:extLst>
              </p:cNvPr>
              <p:cNvGrpSpPr/>
              <p:nvPr/>
            </p:nvGrpSpPr>
            <p:grpSpPr>
              <a:xfrm>
                <a:off x="28701313" y="24105986"/>
                <a:ext cx="148599" cy="112790"/>
                <a:chOff x="28701313" y="24105986"/>
                <a:chExt cx="148599" cy="112790"/>
              </a:xfrm>
              <a:solidFill>
                <a:srgbClr val="000000"/>
              </a:solidFill>
            </p:grpSpPr>
            <p:sp>
              <p:nvSpPr>
                <p:cNvPr id="98" name="Freeform: Shape 97">
                  <a:extLst>
                    <a:ext uri="{FF2B5EF4-FFF2-40B4-BE49-F238E27FC236}">
                      <a16:creationId xmlns:a16="http://schemas.microsoft.com/office/drawing/2014/main" id="{32060930-2688-F73E-0404-2C54DE45D618}"/>
                    </a:ext>
                  </a:extLst>
                </p:cNvPr>
                <p:cNvSpPr/>
                <p:nvPr/>
              </p:nvSpPr>
              <p:spPr>
                <a:xfrm flipV="1">
                  <a:off x="28701313" y="24110555"/>
                  <a:ext cx="62263" cy="108221"/>
                </a:xfrm>
                <a:custGeom>
                  <a:avLst/>
                  <a:gdLst>
                    <a:gd name="connsiteX0" fmla="*/ -1543 w 62263"/>
                    <a:gd name="connsiteY0" fmla="*/ 106176 h 108221"/>
                    <a:gd name="connsiteX1" fmla="*/ 60721 w 62263"/>
                    <a:gd name="connsiteY1" fmla="*/ 106176 h 108221"/>
                    <a:gd name="connsiteX2" fmla="*/ 60721 w 62263"/>
                    <a:gd name="connsiteY2" fmla="*/ 93837 h 108221"/>
                    <a:gd name="connsiteX3" fmla="*/ 13111 w 62263"/>
                    <a:gd name="connsiteY3" fmla="*/ 93837 h 108221"/>
                    <a:gd name="connsiteX4" fmla="*/ 13111 w 62263"/>
                    <a:gd name="connsiteY4" fmla="*/ 61946 h 108221"/>
                    <a:gd name="connsiteX5" fmla="*/ 56076 w 62263"/>
                    <a:gd name="connsiteY5" fmla="*/ 61946 h 108221"/>
                    <a:gd name="connsiteX6" fmla="*/ 56076 w 62263"/>
                    <a:gd name="connsiteY6" fmla="*/ 49630 h 108221"/>
                    <a:gd name="connsiteX7" fmla="*/ 13111 w 62263"/>
                    <a:gd name="connsiteY7" fmla="*/ 49630 h 108221"/>
                    <a:gd name="connsiteX8" fmla="*/ 13111 w 62263"/>
                    <a:gd name="connsiteY8" fmla="*/ -2045 h 108221"/>
                    <a:gd name="connsiteX9" fmla="*/ -1543 w 62263"/>
                    <a:gd name="connsiteY9" fmla="*/ -2045 h 108221"/>
                    <a:gd name="connsiteX10" fmla="*/ -1543 w 62263"/>
                    <a:gd name="connsiteY10" fmla="*/ 106176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263" h="108221">
                      <a:moveTo>
                        <a:pt x="-1543" y="106176"/>
                      </a:moveTo>
                      <a:lnTo>
                        <a:pt x="60721" y="106176"/>
                      </a:lnTo>
                      <a:lnTo>
                        <a:pt x="60721" y="93837"/>
                      </a:lnTo>
                      <a:lnTo>
                        <a:pt x="13111" y="93837"/>
                      </a:lnTo>
                      <a:lnTo>
                        <a:pt x="13111" y="61946"/>
                      </a:lnTo>
                      <a:lnTo>
                        <a:pt x="56076" y="61946"/>
                      </a:lnTo>
                      <a:lnTo>
                        <a:pt x="56076" y="49630"/>
                      </a:lnTo>
                      <a:lnTo>
                        <a:pt x="13111" y="49630"/>
                      </a:lnTo>
                      <a:lnTo>
                        <a:pt x="13111" y="-2045"/>
                      </a:lnTo>
                      <a:lnTo>
                        <a:pt x="-1543" y="-2045"/>
                      </a:lnTo>
                      <a:lnTo>
                        <a:pt x="-1543" y="106176"/>
                      </a:lnTo>
                      <a:close/>
                    </a:path>
                  </a:pathLst>
                </a:custGeom>
                <a:solidFill>
                  <a:srgbClr val="000000"/>
                </a:solidFill>
                <a:ln w="23" cap="flat">
                  <a:noFill/>
                  <a:prstDash val="solid"/>
                  <a:round/>
                </a:ln>
              </p:spPr>
              <p:txBody>
                <a:bodyPr rtlCol="0" anchor="ctr"/>
                <a:lstStyle/>
                <a:p>
                  <a:endParaRPr lang="en-US"/>
                </a:p>
              </p:txBody>
            </p:sp>
            <p:sp>
              <p:nvSpPr>
                <p:cNvPr id="99" name="Freeform: Shape 98">
                  <a:extLst>
                    <a:ext uri="{FF2B5EF4-FFF2-40B4-BE49-F238E27FC236}">
                      <a16:creationId xmlns:a16="http://schemas.microsoft.com/office/drawing/2014/main" id="{6F31759E-579C-A8F3-9F48-56E7A0A89E08}"/>
                    </a:ext>
                  </a:extLst>
                </p:cNvPr>
                <p:cNvSpPr/>
                <p:nvPr/>
              </p:nvSpPr>
              <p:spPr>
                <a:xfrm flipV="1">
                  <a:off x="28774939" y="24135651"/>
                  <a:ext cx="47609" cy="83125"/>
                </a:xfrm>
                <a:custGeom>
                  <a:avLst/>
                  <a:gdLst>
                    <a:gd name="connsiteX0" fmla="*/ 46433 w 47609"/>
                    <a:gd name="connsiteY0" fmla="*/ 67220 h 83125"/>
                    <a:gd name="connsiteX1" fmla="*/ 41533 w 47609"/>
                    <a:gd name="connsiteY1" fmla="*/ 69121 h 83125"/>
                    <a:gd name="connsiteX2" fmla="*/ 35704 w 47609"/>
                    <a:gd name="connsiteY2" fmla="*/ 69748 h 83125"/>
                    <a:gd name="connsiteX3" fmla="*/ 18309 w 47609"/>
                    <a:gd name="connsiteY3" fmla="*/ 62395 h 83125"/>
                    <a:gd name="connsiteX4" fmla="*/ 12247 w 47609"/>
                    <a:gd name="connsiteY4" fmla="*/ 41266 h 83125"/>
                    <a:gd name="connsiteX5" fmla="*/ 12247 w 47609"/>
                    <a:gd name="connsiteY5" fmla="*/ -1503 h 83125"/>
                    <a:gd name="connsiteX6" fmla="*/ -1176 w 47609"/>
                    <a:gd name="connsiteY6" fmla="*/ -1503 h 83125"/>
                    <a:gd name="connsiteX7" fmla="*/ -1176 w 47609"/>
                    <a:gd name="connsiteY7" fmla="*/ 79675 h 83125"/>
                    <a:gd name="connsiteX8" fmla="*/ 12247 w 47609"/>
                    <a:gd name="connsiteY8" fmla="*/ 79675 h 83125"/>
                    <a:gd name="connsiteX9" fmla="*/ 12247 w 47609"/>
                    <a:gd name="connsiteY9" fmla="*/ 67057 h 83125"/>
                    <a:gd name="connsiteX10" fmla="*/ 23209 w 47609"/>
                    <a:gd name="connsiteY10" fmla="*/ 78028 h 83125"/>
                    <a:gd name="connsiteX11" fmla="*/ 39628 w 47609"/>
                    <a:gd name="connsiteY11" fmla="*/ 81623 h 83125"/>
                    <a:gd name="connsiteX12" fmla="*/ 42671 w 47609"/>
                    <a:gd name="connsiteY12" fmla="*/ 81437 h 83125"/>
                    <a:gd name="connsiteX13" fmla="*/ 46363 w 47609"/>
                    <a:gd name="connsiteY13" fmla="*/ 80904 h 83125"/>
                    <a:gd name="connsiteX14" fmla="*/ 46433 w 47609"/>
                    <a:gd name="connsiteY14" fmla="*/ 67220 h 8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09" h="83125">
                      <a:moveTo>
                        <a:pt x="46433" y="67220"/>
                      </a:moveTo>
                      <a:cubicBezTo>
                        <a:pt x="44931" y="68085"/>
                        <a:pt x="43298" y="68719"/>
                        <a:pt x="41533" y="69121"/>
                      </a:cubicBezTo>
                      <a:cubicBezTo>
                        <a:pt x="39768" y="69539"/>
                        <a:pt x="37825" y="69748"/>
                        <a:pt x="35704" y="69748"/>
                      </a:cubicBezTo>
                      <a:cubicBezTo>
                        <a:pt x="28148" y="69748"/>
                        <a:pt x="22350" y="67297"/>
                        <a:pt x="18309" y="62395"/>
                      </a:cubicBezTo>
                      <a:cubicBezTo>
                        <a:pt x="14268" y="57494"/>
                        <a:pt x="12247" y="50451"/>
                        <a:pt x="12247" y="41266"/>
                      </a:cubicBezTo>
                      <a:lnTo>
                        <a:pt x="12247" y="-1503"/>
                      </a:lnTo>
                      <a:lnTo>
                        <a:pt x="-1176" y="-1503"/>
                      </a:lnTo>
                      <a:lnTo>
                        <a:pt x="-1176" y="79675"/>
                      </a:lnTo>
                      <a:lnTo>
                        <a:pt x="12247" y="79675"/>
                      </a:lnTo>
                      <a:lnTo>
                        <a:pt x="12247" y="67057"/>
                      </a:lnTo>
                      <a:cubicBezTo>
                        <a:pt x="15065" y="71990"/>
                        <a:pt x="18719" y="75646"/>
                        <a:pt x="23209" y="78028"/>
                      </a:cubicBezTo>
                      <a:cubicBezTo>
                        <a:pt x="27715" y="80424"/>
                        <a:pt x="33188" y="81623"/>
                        <a:pt x="39628" y="81623"/>
                      </a:cubicBezTo>
                      <a:cubicBezTo>
                        <a:pt x="40542" y="81623"/>
                        <a:pt x="41556" y="81561"/>
                        <a:pt x="42671" y="81437"/>
                      </a:cubicBezTo>
                      <a:cubicBezTo>
                        <a:pt x="43786" y="81329"/>
                        <a:pt x="45016" y="81151"/>
                        <a:pt x="46363" y="80904"/>
                      </a:cubicBezTo>
                      <a:lnTo>
                        <a:pt x="46433" y="67220"/>
                      </a:lnTo>
                      <a:close/>
                    </a:path>
                  </a:pathLst>
                </a:custGeom>
                <a:solidFill>
                  <a:srgbClr val="000000"/>
                </a:solidFill>
                <a:ln w="23" cap="flat">
                  <a:noFill/>
                  <a:prstDash val="solid"/>
                  <a:round/>
                </a:ln>
              </p:spPr>
              <p:txBody>
                <a:bodyPr rtlCol="0" anchor="ctr"/>
                <a:lstStyle/>
                <a:p>
                  <a:endParaRPr lang="en-US"/>
                </a:p>
              </p:txBody>
            </p:sp>
            <p:sp>
              <p:nvSpPr>
                <p:cNvPr id="100" name="Freeform: Shape 99">
                  <a:extLst>
                    <a:ext uri="{FF2B5EF4-FFF2-40B4-BE49-F238E27FC236}">
                      <a16:creationId xmlns:a16="http://schemas.microsoft.com/office/drawing/2014/main" id="{6DBDB9CE-D86F-13D5-85AE-F77B9A876401}"/>
                    </a:ext>
                  </a:extLst>
                </p:cNvPr>
                <p:cNvSpPr/>
                <p:nvPr/>
              </p:nvSpPr>
              <p:spPr>
                <a:xfrm flipV="1">
                  <a:off x="28836558" y="24105986"/>
                  <a:ext cx="13353" cy="112790"/>
                </a:xfrm>
                <a:custGeom>
                  <a:avLst/>
                  <a:gdLst>
                    <a:gd name="connsiteX0" fmla="*/ -458 w 13353"/>
                    <a:gd name="connsiteY0" fmla="*/ 79034 h 112790"/>
                    <a:gd name="connsiteX1" fmla="*/ 12896 w 13353"/>
                    <a:gd name="connsiteY1" fmla="*/ 79034 h 112790"/>
                    <a:gd name="connsiteX2" fmla="*/ 12896 w 13353"/>
                    <a:gd name="connsiteY2" fmla="*/ -2144 h 112790"/>
                    <a:gd name="connsiteX3" fmla="*/ -458 w 13353"/>
                    <a:gd name="connsiteY3" fmla="*/ -2144 h 112790"/>
                    <a:gd name="connsiteX4" fmla="*/ -458 w 13353"/>
                    <a:gd name="connsiteY4" fmla="*/ 79034 h 112790"/>
                    <a:gd name="connsiteX5" fmla="*/ -458 w 13353"/>
                    <a:gd name="connsiteY5" fmla="*/ 110647 h 112790"/>
                    <a:gd name="connsiteX6" fmla="*/ 12896 w 13353"/>
                    <a:gd name="connsiteY6" fmla="*/ 110647 h 112790"/>
                    <a:gd name="connsiteX7" fmla="*/ 12896 w 13353"/>
                    <a:gd name="connsiteY7" fmla="*/ 93739 h 112790"/>
                    <a:gd name="connsiteX8" fmla="*/ -458 w 13353"/>
                    <a:gd name="connsiteY8" fmla="*/ 93739 h 112790"/>
                    <a:gd name="connsiteX9" fmla="*/ -458 w 13353"/>
                    <a:gd name="connsiteY9" fmla="*/ 110647 h 11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53" h="112790">
                      <a:moveTo>
                        <a:pt x="-458" y="79034"/>
                      </a:moveTo>
                      <a:lnTo>
                        <a:pt x="12896" y="79034"/>
                      </a:lnTo>
                      <a:lnTo>
                        <a:pt x="12896" y="-2144"/>
                      </a:lnTo>
                      <a:lnTo>
                        <a:pt x="-458" y="-2144"/>
                      </a:lnTo>
                      <a:lnTo>
                        <a:pt x="-458" y="79034"/>
                      </a:lnTo>
                      <a:close/>
                      <a:moveTo>
                        <a:pt x="-458" y="110647"/>
                      </a:moveTo>
                      <a:lnTo>
                        <a:pt x="12896" y="110647"/>
                      </a:lnTo>
                      <a:lnTo>
                        <a:pt x="12896" y="93739"/>
                      </a:lnTo>
                      <a:lnTo>
                        <a:pt x="-458" y="93739"/>
                      </a:lnTo>
                      <a:lnTo>
                        <a:pt x="-458" y="110647"/>
                      </a:lnTo>
                      <a:close/>
                    </a:path>
                  </a:pathLst>
                </a:custGeom>
                <a:solidFill>
                  <a:srgbClr val="000000"/>
                </a:solidFill>
                <a:ln w="23" cap="flat">
                  <a:noFill/>
                  <a:prstDash val="solid"/>
                  <a:round/>
                </a:ln>
              </p:spPr>
              <p:txBody>
                <a:bodyPr rtlCol="0" anchor="ctr"/>
                <a:lstStyle/>
                <a:p>
                  <a:endParaRPr lang="en-US"/>
                </a:p>
              </p:txBody>
            </p:sp>
          </p:grpSp>
        </p:grpSp>
        <p:grpSp>
          <p:nvGrpSpPr>
            <p:cNvPr id="101" name="Graphic 20">
              <a:extLst>
                <a:ext uri="{FF2B5EF4-FFF2-40B4-BE49-F238E27FC236}">
                  <a16:creationId xmlns:a16="http://schemas.microsoft.com/office/drawing/2014/main" id="{27234B27-3F22-9625-3C3F-FBDD284E5056}"/>
                </a:ext>
              </a:extLst>
            </p:cNvPr>
            <p:cNvGrpSpPr/>
            <p:nvPr/>
          </p:nvGrpSpPr>
          <p:grpSpPr>
            <a:xfrm>
              <a:off x="29127226" y="24002070"/>
              <a:ext cx="230345" cy="218816"/>
              <a:chOff x="29127226" y="24002070"/>
              <a:chExt cx="230345" cy="218816"/>
            </a:xfrm>
            <a:solidFill>
              <a:srgbClr val="000000"/>
            </a:solidFill>
          </p:grpSpPr>
          <p:sp>
            <p:nvSpPr>
              <p:cNvPr id="102" name="Freeform: Shape 101">
                <a:extLst>
                  <a:ext uri="{FF2B5EF4-FFF2-40B4-BE49-F238E27FC236}">
                    <a16:creationId xmlns:a16="http://schemas.microsoft.com/office/drawing/2014/main" id="{5703B80A-DDD4-715D-AD90-484EFE19FACE}"/>
                  </a:ext>
                </a:extLst>
              </p:cNvPr>
              <p:cNvSpPr/>
              <p:nvPr/>
            </p:nvSpPr>
            <p:spPr>
              <a:xfrm>
                <a:off x="29239275" y="24002070"/>
                <a:ext cx="14863" cy="51953"/>
              </a:xfrm>
              <a:custGeom>
                <a:avLst/>
                <a:gdLst>
                  <a:gd name="connsiteX0" fmla="*/ 459 w 14863"/>
                  <a:gd name="connsiteY0" fmla="*/ 277 h 51953"/>
                  <a:gd name="connsiteX1" fmla="*/ 459 w 14863"/>
                  <a:gd name="connsiteY1" fmla="*/ 52231 h 51953"/>
                </a:gdLst>
                <a:ahLst/>
                <a:cxnLst>
                  <a:cxn ang="0">
                    <a:pos x="connsiteX0" y="connsiteY0"/>
                  </a:cxn>
                  <a:cxn ang="0">
                    <a:pos x="connsiteX1" y="connsiteY1"/>
                  </a:cxn>
                </a:cxnLst>
                <a:rect l="l" t="t" r="r" b="b"/>
                <a:pathLst>
                  <a:path w="14863" h="51953">
                    <a:moveTo>
                      <a:pt x="459" y="277"/>
                    </a:moveTo>
                    <a:lnTo>
                      <a:pt x="459"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103" name="Graphic 20">
                <a:extLst>
                  <a:ext uri="{FF2B5EF4-FFF2-40B4-BE49-F238E27FC236}">
                    <a16:creationId xmlns:a16="http://schemas.microsoft.com/office/drawing/2014/main" id="{3D554139-7CB2-1E07-0043-8F217536362D}"/>
                  </a:ext>
                </a:extLst>
              </p:cNvPr>
              <p:cNvGrpSpPr/>
              <p:nvPr/>
            </p:nvGrpSpPr>
            <p:grpSpPr>
              <a:xfrm>
                <a:off x="29127226" y="24108607"/>
                <a:ext cx="230345" cy="112280"/>
                <a:chOff x="29127226" y="24108607"/>
                <a:chExt cx="230345" cy="112280"/>
              </a:xfrm>
              <a:solidFill>
                <a:srgbClr val="000000"/>
              </a:solidFill>
            </p:grpSpPr>
            <p:sp>
              <p:nvSpPr>
                <p:cNvPr id="107" name="Freeform: Shape 106">
                  <a:extLst>
                    <a:ext uri="{FF2B5EF4-FFF2-40B4-BE49-F238E27FC236}">
                      <a16:creationId xmlns:a16="http://schemas.microsoft.com/office/drawing/2014/main" id="{CCAC7E6D-5056-1F39-5D68-67A0FC409E49}"/>
                    </a:ext>
                  </a:extLst>
                </p:cNvPr>
                <p:cNvSpPr/>
                <p:nvPr/>
              </p:nvSpPr>
              <p:spPr>
                <a:xfrm flipV="1">
                  <a:off x="29127226" y="24108607"/>
                  <a:ext cx="76267" cy="112280"/>
                </a:xfrm>
                <a:custGeom>
                  <a:avLst/>
                  <a:gdLst>
                    <a:gd name="connsiteX0" fmla="*/ 68132 w 76267"/>
                    <a:gd name="connsiteY0" fmla="*/ 104742 h 112280"/>
                    <a:gd name="connsiteX1" fmla="*/ 68132 w 76267"/>
                    <a:gd name="connsiteY1" fmla="*/ 90455 h 112280"/>
                    <a:gd name="connsiteX2" fmla="*/ 52386 w 76267"/>
                    <a:gd name="connsiteY2" fmla="*/ 96392 h 112280"/>
                    <a:gd name="connsiteX3" fmla="*/ 38080 w 76267"/>
                    <a:gd name="connsiteY3" fmla="*/ 98364 h 112280"/>
                    <a:gd name="connsiteX4" fmla="*/ 19617 w 76267"/>
                    <a:gd name="connsiteY4" fmla="*/ 93725 h 112280"/>
                    <a:gd name="connsiteX5" fmla="*/ 13115 w 76267"/>
                    <a:gd name="connsiteY5" fmla="*/ 80528 h 112280"/>
                    <a:gd name="connsiteX6" fmla="*/ 17434 w 76267"/>
                    <a:gd name="connsiteY6" fmla="*/ 69673 h 112280"/>
                    <a:gd name="connsiteX7" fmla="*/ 33807 w 76267"/>
                    <a:gd name="connsiteY7" fmla="*/ 63782 h 112280"/>
                    <a:gd name="connsiteX8" fmla="*/ 42656 w 76267"/>
                    <a:gd name="connsiteY8" fmla="*/ 61973 h 112280"/>
                    <a:gd name="connsiteX9" fmla="*/ 66855 w 76267"/>
                    <a:gd name="connsiteY9" fmla="*/ 50979 h 112280"/>
                    <a:gd name="connsiteX10" fmla="*/ 74658 w 76267"/>
                    <a:gd name="connsiteY10" fmla="*/ 29943 h 112280"/>
                    <a:gd name="connsiteX11" fmla="*/ 64091 w 76267"/>
                    <a:gd name="connsiteY11" fmla="*/ 6076 h 112280"/>
                    <a:gd name="connsiteX12" fmla="*/ 33157 w 76267"/>
                    <a:gd name="connsiteY12" fmla="*/ -2041 h 112280"/>
                    <a:gd name="connsiteX13" fmla="*/ 16784 w 76267"/>
                    <a:gd name="connsiteY13" fmla="*/ -302 h 112280"/>
                    <a:gd name="connsiteX14" fmla="*/ -1168 w 76267"/>
                    <a:gd name="connsiteY14" fmla="*/ 4847 h 112280"/>
                    <a:gd name="connsiteX15" fmla="*/ -1168 w 76267"/>
                    <a:gd name="connsiteY15" fmla="*/ 19923 h 112280"/>
                    <a:gd name="connsiteX16" fmla="*/ 16319 w 76267"/>
                    <a:gd name="connsiteY16" fmla="*/ 12385 h 112280"/>
                    <a:gd name="connsiteX17" fmla="*/ 33157 w 76267"/>
                    <a:gd name="connsiteY17" fmla="*/ 9857 h 112280"/>
                    <a:gd name="connsiteX18" fmla="*/ 52526 w 76267"/>
                    <a:gd name="connsiteY18" fmla="*/ 14774 h 112280"/>
                    <a:gd name="connsiteX19" fmla="*/ 59354 w 76267"/>
                    <a:gd name="connsiteY19" fmla="*/ 28852 h 112280"/>
                    <a:gd name="connsiteX20" fmla="*/ 54453 w 76267"/>
                    <a:gd name="connsiteY20" fmla="*/ 41307 h 112280"/>
                    <a:gd name="connsiteX21" fmla="*/ 38382 w 76267"/>
                    <a:gd name="connsiteY21" fmla="*/ 48057 h 112280"/>
                    <a:gd name="connsiteX22" fmla="*/ 29441 w 76267"/>
                    <a:gd name="connsiteY22" fmla="*/ 49796 h 112280"/>
                    <a:gd name="connsiteX23" fmla="*/ 5706 w 76267"/>
                    <a:gd name="connsiteY23" fmla="*/ 60001 h 112280"/>
                    <a:gd name="connsiteX24" fmla="*/ -1610 w 76267"/>
                    <a:gd name="connsiteY24" fmla="*/ 79368 h 112280"/>
                    <a:gd name="connsiteX25" fmla="*/ 8516 w 76267"/>
                    <a:gd name="connsiteY25" fmla="*/ 101982 h 112280"/>
                    <a:gd name="connsiteX26" fmla="*/ 36408 w 76267"/>
                    <a:gd name="connsiteY26" fmla="*/ 110239 h 112280"/>
                    <a:gd name="connsiteX27" fmla="*/ 51945 w 76267"/>
                    <a:gd name="connsiteY27" fmla="*/ 108847 h 112280"/>
                    <a:gd name="connsiteX28" fmla="*/ 68132 w 76267"/>
                    <a:gd name="connsiteY28" fmla="*/ 10474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6267" h="112280">
                      <a:moveTo>
                        <a:pt x="68132" y="104742"/>
                      </a:moveTo>
                      <a:lnTo>
                        <a:pt x="68132" y="90455"/>
                      </a:lnTo>
                      <a:cubicBezTo>
                        <a:pt x="62574" y="93114"/>
                        <a:pt x="57326" y="95093"/>
                        <a:pt x="52386" y="96392"/>
                      </a:cubicBezTo>
                      <a:cubicBezTo>
                        <a:pt x="47447" y="97707"/>
                        <a:pt x="42679" y="98364"/>
                        <a:pt x="38080" y="98364"/>
                      </a:cubicBezTo>
                      <a:cubicBezTo>
                        <a:pt x="30107" y="98364"/>
                        <a:pt x="23953" y="96817"/>
                        <a:pt x="19617" y="93725"/>
                      </a:cubicBezTo>
                      <a:cubicBezTo>
                        <a:pt x="15282" y="90633"/>
                        <a:pt x="13115" y="86233"/>
                        <a:pt x="13115" y="80528"/>
                      </a:cubicBezTo>
                      <a:cubicBezTo>
                        <a:pt x="13115" y="75734"/>
                        <a:pt x="14554" y="72116"/>
                        <a:pt x="17434" y="69673"/>
                      </a:cubicBezTo>
                      <a:cubicBezTo>
                        <a:pt x="20314" y="67246"/>
                        <a:pt x="25772" y="65282"/>
                        <a:pt x="33807" y="63782"/>
                      </a:cubicBezTo>
                      <a:lnTo>
                        <a:pt x="42656" y="61973"/>
                      </a:lnTo>
                      <a:cubicBezTo>
                        <a:pt x="53586" y="59885"/>
                        <a:pt x="61653" y="56221"/>
                        <a:pt x="66855" y="50979"/>
                      </a:cubicBezTo>
                      <a:cubicBezTo>
                        <a:pt x="72057" y="45737"/>
                        <a:pt x="74658" y="38725"/>
                        <a:pt x="74658" y="29943"/>
                      </a:cubicBezTo>
                      <a:cubicBezTo>
                        <a:pt x="74658" y="19444"/>
                        <a:pt x="71136" y="11488"/>
                        <a:pt x="64091" y="6076"/>
                      </a:cubicBezTo>
                      <a:cubicBezTo>
                        <a:pt x="57062" y="664"/>
                        <a:pt x="46751" y="-2041"/>
                        <a:pt x="33157" y="-2041"/>
                      </a:cubicBezTo>
                      <a:cubicBezTo>
                        <a:pt x="28032" y="-2041"/>
                        <a:pt x="22574" y="-1462"/>
                        <a:pt x="16784" y="-302"/>
                      </a:cubicBezTo>
                      <a:cubicBezTo>
                        <a:pt x="11009" y="858"/>
                        <a:pt x="5025" y="2574"/>
                        <a:pt x="-1168" y="4847"/>
                      </a:cubicBezTo>
                      <a:lnTo>
                        <a:pt x="-1168" y="19923"/>
                      </a:lnTo>
                      <a:cubicBezTo>
                        <a:pt x="4777" y="16599"/>
                        <a:pt x="10606" y="14086"/>
                        <a:pt x="16319" y="12385"/>
                      </a:cubicBezTo>
                      <a:cubicBezTo>
                        <a:pt x="22033" y="10700"/>
                        <a:pt x="27645" y="9857"/>
                        <a:pt x="33157" y="9857"/>
                      </a:cubicBezTo>
                      <a:cubicBezTo>
                        <a:pt x="41518" y="9857"/>
                        <a:pt x="47974" y="11496"/>
                        <a:pt x="52526" y="14774"/>
                      </a:cubicBezTo>
                      <a:cubicBezTo>
                        <a:pt x="57078" y="18067"/>
                        <a:pt x="59354" y="22760"/>
                        <a:pt x="59354" y="28852"/>
                      </a:cubicBezTo>
                      <a:cubicBezTo>
                        <a:pt x="59354" y="34156"/>
                        <a:pt x="57720" y="38308"/>
                        <a:pt x="54453" y="41307"/>
                      </a:cubicBezTo>
                      <a:cubicBezTo>
                        <a:pt x="51186" y="44307"/>
                        <a:pt x="45830" y="46557"/>
                        <a:pt x="38382" y="48057"/>
                      </a:cubicBezTo>
                      <a:lnTo>
                        <a:pt x="29441" y="49796"/>
                      </a:lnTo>
                      <a:cubicBezTo>
                        <a:pt x="18510" y="51961"/>
                        <a:pt x="10599" y="55363"/>
                        <a:pt x="5706" y="60001"/>
                      </a:cubicBezTo>
                      <a:cubicBezTo>
                        <a:pt x="829" y="64640"/>
                        <a:pt x="-1610" y="71096"/>
                        <a:pt x="-1610" y="79368"/>
                      </a:cubicBezTo>
                      <a:cubicBezTo>
                        <a:pt x="-1610" y="88939"/>
                        <a:pt x="1766" y="96477"/>
                        <a:pt x="8516" y="101982"/>
                      </a:cubicBezTo>
                      <a:cubicBezTo>
                        <a:pt x="15267" y="107486"/>
                        <a:pt x="24564" y="110239"/>
                        <a:pt x="36408" y="110239"/>
                      </a:cubicBezTo>
                      <a:cubicBezTo>
                        <a:pt x="41502" y="110239"/>
                        <a:pt x="46681" y="109775"/>
                        <a:pt x="51945" y="108847"/>
                      </a:cubicBezTo>
                      <a:cubicBezTo>
                        <a:pt x="57225" y="107935"/>
                        <a:pt x="62621" y="106567"/>
                        <a:pt x="68132" y="104742"/>
                      </a:cubicBezTo>
                      <a:close/>
                    </a:path>
                  </a:pathLst>
                </a:custGeom>
                <a:solidFill>
                  <a:srgbClr val="000000"/>
                </a:solidFill>
                <a:ln w="23" cap="flat">
                  <a:noFill/>
                  <a:prstDash val="solid"/>
                  <a:round/>
                </a:ln>
              </p:spPr>
              <p:txBody>
                <a:bodyPr rtlCol="0" anchor="ctr"/>
                <a:lstStyle/>
                <a:p>
                  <a:endParaRPr lang="en-US"/>
                </a:p>
              </p:txBody>
            </p:sp>
            <p:sp>
              <p:nvSpPr>
                <p:cNvPr id="108" name="Freeform: Shape 107">
                  <a:extLst>
                    <a:ext uri="{FF2B5EF4-FFF2-40B4-BE49-F238E27FC236}">
                      <a16:creationId xmlns:a16="http://schemas.microsoft.com/office/drawing/2014/main" id="{61D8651F-9B9B-09D3-5CA8-C30F3967D087}"/>
                    </a:ext>
                  </a:extLst>
                </p:cNvPr>
                <p:cNvSpPr/>
                <p:nvPr/>
              </p:nvSpPr>
              <p:spPr>
                <a:xfrm flipV="1">
                  <a:off x="29220691" y="24135651"/>
                  <a:ext cx="68673" cy="85236"/>
                </a:xfrm>
                <a:custGeom>
                  <a:avLst/>
                  <a:gdLst>
                    <a:gd name="connsiteX0" fmla="*/ 40634 w 68673"/>
                    <a:gd name="connsiteY0" fmla="*/ 41451 h 85236"/>
                    <a:gd name="connsiteX1" fmla="*/ 18199 w 68673"/>
                    <a:gd name="connsiteY1" fmla="*/ 37763 h 85236"/>
                    <a:gd name="connsiteX2" fmla="*/ 11952 w 68673"/>
                    <a:gd name="connsiteY2" fmla="*/ 25146 h 85236"/>
                    <a:gd name="connsiteX3" fmla="*/ 16643 w 68673"/>
                    <a:gd name="connsiteY3" fmla="*/ 13873 h 85236"/>
                    <a:gd name="connsiteX4" fmla="*/ 29370 w 68673"/>
                    <a:gd name="connsiteY4" fmla="*/ 9722 h 85236"/>
                    <a:gd name="connsiteX5" fmla="*/ 47206 w 68673"/>
                    <a:gd name="connsiteY5" fmla="*/ 17584 h 85236"/>
                    <a:gd name="connsiteX6" fmla="*/ 53918 w 68673"/>
                    <a:gd name="connsiteY6" fmla="*/ 38482 h 85236"/>
                    <a:gd name="connsiteX7" fmla="*/ 53918 w 68673"/>
                    <a:gd name="connsiteY7" fmla="*/ 41451 h 85236"/>
                    <a:gd name="connsiteX8" fmla="*/ 40634 w 68673"/>
                    <a:gd name="connsiteY8" fmla="*/ 41451 h 85236"/>
                    <a:gd name="connsiteX9" fmla="*/ 67272 w 68673"/>
                    <a:gd name="connsiteY9" fmla="*/ 46971 h 85236"/>
                    <a:gd name="connsiteX10" fmla="*/ 67272 w 68673"/>
                    <a:gd name="connsiteY10" fmla="*/ 653 h 85236"/>
                    <a:gd name="connsiteX11" fmla="*/ 53918 w 68673"/>
                    <a:gd name="connsiteY11" fmla="*/ 653 h 85236"/>
                    <a:gd name="connsiteX12" fmla="*/ 53918 w 68673"/>
                    <a:gd name="connsiteY12" fmla="*/ 12969 h 85236"/>
                    <a:gd name="connsiteX13" fmla="*/ 42515 w 68673"/>
                    <a:gd name="connsiteY13" fmla="*/ 2068 h 85236"/>
                    <a:gd name="connsiteX14" fmla="*/ 25817 w 68673"/>
                    <a:gd name="connsiteY14" fmla="*/ -1458 h 85236"/>
                    <a:gd name="connsiteX15" fmla="*/ 5960 w 68673"/>
                    <a:gd name="connsiteY15" fmla="*/ 5547 h 85236"/>
                    <a:gd name="connsiteX16" fmla="*/ -1402 w 68673"/>
                    <a:gd name="connsiteY16" fmla="*/ 24287 h 85236"/>
                    <a:gd name="connsiteX17" fmla="*/ 7771 w 68673"/>
                    <a:gd name="connsiteY17" fmla="*/ 44930 h 85236"/>
                    <a:gd name="connsiteX18" fmla="*/ 35176 w 68673"/>
                    <a:gd name="connsiteY18" fmla="*/ 51888 h 85236"/>
                    <a:gd name="connsiteX19" fmla="*/ 53918 w 68673"/>
                    <a:gd name="connsiteY19" fmla="*/ 51888 h 85236"/>
                    <a:gd name="connsiteX20" fmla="*/ 53918 w 68673"/>
                    <a:gd name="connsiteY20" fmla="*/ 53210 h 85236"/>
                    <a:gd name="connsiteX21" fmla="*/ 47856 w 68673"/>
                    <a:gd name="connsiteY21" fmla="*/ 67451 h 85236"/>
                    <a:gd name="connsiteX22" fmla="*/ 30833 w 68673"/>
                    <a:gd name="connsiteY22" fmla="*/ 72484 h 85236"/>
                    <a:gd name="connsiteX23" fmla="*/ 17247 w 68673"/>
                    <a:gd name="connsiteY23" fmla="*/ 70814 h 85236"/>
                    <a:gd name="connsiteX24" fmla="*/ 4567 w 68673"/>
                    <a:gd name="connsiteY24" fmla="*/ 65804 h 85236"/>
                    <a:gd name="connsiteX25" fmla="*/ 4567 w 68673"/>
                    <a:gd name="connsiteY25" fmla="*/ 78143 h 85236"/>
                    <a:gd name="connsiteX26" fmla="*/ 18780 w 68673"/>
                    <a:gd name="connsiteY26" fmla="*/ 82364 h 85236"/>
                    <a:gd name="connsiteX27" fmla="*/ 32203 w 68673"/>
                    <a:gd name="connsiteY27" fmla="*/ 83779 h 85236"/>
                    <a:gd name="connsiteX28" fmla="*/ 58563 w 68673"/>
                    <a:gd name="connsiteY28" fmla="*/ 74641 h 85236"/>
                    <a:gd name="connsiteX29" fmla="*/ 67272 w 68673"/>
                    <a:gd name="connsiteY29" fmla="*/ 46971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8673" h="85236">
                      <a:moveTo>
                        <a:pt x="40634" y="41451"/>
                      </a:moveTo>
                      <a:cubicBezTo>
                        <a:pt x="29842" y="41451"/>
                        <a:pt x="22364" y="40221"/>
                        <a:pt x="18199" y="37763"/>
                      </a:cubicBezTo>
                      <a:cubicBezTo>
                        <a:pt x="14034" y="35304"/>
                        <a:pt x="11952" y="31099"/>
                        <a:pt x="11952" y="25146"/>
                      </a:cubicBezTo>
                      <a:cubicBezTo>
                        <a:pt x="11952" y="20414"/>
                        <a:pt x="13516" y="16657"/>
                        <a:pt x="16643" y="13873"/>
                      </a:cubicBezTo>
                      <a:cubicBezTo>
                        <a:pt x="19771" y="11106"/>
                        <a:pt x="24013" y="9722"/>
                        <a:pt x="29370" y="9722"/>
                      </a:cubicBezTo>
                      <a:cubicBezTo>
                        <a:pt x="36786" y="9722"/>
                        <a:pt x="42731" y="12343"/>
                        <a:pt x="47206" y="17584"/>
                      </a:cubicBezTo>
                      <a:cubicBezTo>
                        <a:pt x="51681" y="22826"/>
                        <a:pt x="53918" y="29792"/>
                        <a:pt x="53918" y="38482"/>
                      </a:cubicBezTo>
                      <a:lnTo>
                        <a:pt x="53918" y="41451"/>
                      </a:lnTo>
                      <a:lnTo>
                        <a:pt x="40634" y="41451"/>
                      </a:lnTo>
                      <a:close/>
                      <a:moveTo>
                        <a:pt x="67272" y="46971"/>
                      </a:moveTo>
                      <a:lnTo>
                        <a:pt x="67272" y="653"/>
                      </a:lnTo>
                      <a:lnTo>
                        <a:pt x="53918" y="653"/>
                      </a:lnTo>
                      <a:lnTo>
                        <a:pt x="53918" y="12969"/>
                      </a:lnTo>
                      <a:cubicBezTo>
                        <a:pt x="50868" y="8052"/>
                        <a:pt x="47067" y="4418"/>
                        <a:pt x="42515" y="2068"/>
                      </a:cubicBezTo>
                      <a:cubicBezTo>
                        <a:pt x="37963" y="-282"/>
                        <a:pt x="32397" y="-1458"/>
                        <a:pt x="25817" y="-1458"/>
                      </a:cubicBezTo>
                      <a:cubicBezTo>
                        <a:pt x="17502" y="-1458"/>
                        <a:pt x="10884" y="877"/>
                        <a:pt x="5960" y="5547"/>
                      </a:cubicBezTo>
                      <a:cubicBezTo>
                        <a:pt x="1052" y="10217"/>
                        <a:pt x="-1402" y="16463"/>
                        <a:pt x="-1402" y="24287"/>
                      </a:cubicBezTo>
                      <a:cubicBezTo>
                        <a:pt x="-1402" y="33410"/>
                        <a:pt x="1656" y="40291"/>
                        <a:pt x="7771" y="44930"/>
                      </a:cubicBezTo>
                      <a:cubicBezTo>
                        <a:pt x="13903" y="49568"/>
                        <a:pt x="23037" y="51888"/>
                        <a:pt x="35176" y="51888"/>
                      </a:cubicBezTo>
                      <a:lnTo>
                        <a:pt x="53918" y="51888"/>
                      </a:lnTo>
                      <a:lnTo>
                        <a:pt x="53918" y="53210"/>
                      </a:lnTo>
                      <a:cubicBezTo>
                        <a:pt x="53918" y="59348"/>
                        <a:pt x="51897" y="64095"/>
                        <a:pt x="47856" y="67451"/>
                      </a:cubicBezTo>
                      <a:cubicBezTo>
                        <a:pt x="43815" y="70806"/>
                        <a:pt x="38141" y="72484"/>
                        <a:pt x="30833" y="72484"/>
                      </a:cubicBezTo>
                      <a:cubicBezTo>
                        <a:pt x="26188" y="72484"/>
                        <a:pt x="21659" y="71927"/>
                        <a:pt x="17247" y="70814"/>
                      </a:cubicBezTo>
                      <a:cubicBezTo>
                        <a:pt x="12850" y="69700"/>
                        <a:pt x="8623" y="68031"/>
                        <a:pt x="4567" y="65804"/>
                      </a:cubicBezTo>
                      <a:lnTo>
                        <a:pt x="4567" y="78143"/>
                      </a:lnTo>
                      <a:cubicBezTo>
                        <a:pt x="9444" y="80029"/>
                        <a:pt x="14181" y="81436"/>
                        <a:pt x="18780" y="82364"/>
                      </a:cubicBezTo>
                      <a:cubicBezTo>
                        <a:pt x="23378" y="83307"/>
                        <a:pt x="27853" y="83779"/>
                        <a:pt x="32203" y="83779"/>
                      </a:cubicBezTo>
                      <a:cubicBezTo>
                        <a:pt x="43970" y="83779"/>
                        <a:pt x="52757" y="80733"/>
                        <a:pt x="58563" y="74641"/>
                      </a:cubicBezTo>
                      <a:cubicBezTo>
                        <a:pt x="64369" y="68564"/>
                        <a:pt x="67272" y="59341"/>
                        <a:pt x="67272" y="46971"/>
                      </a:cubicBezTo>
                      <a:close/>
                    </a:path>
                  </a:pathLst>
                </a:custGeom>
                <a:solidFill>
                  <a:srgbClr val="000000"/>
                </a:solidFill>
                <a:ln w="23" cap="flat">
                  <a:noFill/>
                  <a:prstDash val="solid"/>
                  <a:round/>
                </a:ln>
              </p:spPr>
              <p:txBody>
                <a:bodyPr rtlCol="0" anchor="ctr"/>
                <a:lstStyle/>
                <a:p>
                  <a:endParaRPr lang="en-US"/>
                </a:p>
              </p:txBody>
            </p:sp>
            <p:sp>
              <p:nvSpPr>
                <p:cNvPr id="109" name="Freeform: Shape 108">
                  <a:extLst>
                    <a:ext uri="{FF2B5EF4-FFF2-40B4-BE49-F238E27FC236}">
                      <a16:creationId xmlns:a16="http://schemas.microsoft.com/office/drawing/2014/main" id="{BD8F25EE-2F00-C35F-66E2-1E760EA08CC1}"/>
                    </a:ext>
                  </a:extLst>
                </p:cNvPr>
                <p:cNvSpPr/>
                <p:nvPr/>
              </p:nvSpPr>
              <p:spPr>
                <a:xfrm flipV="1">
                  <a:off x="29306850" y="24114545"/>
                  <a:ext cx="50721" cy="104232"/>
                </a:xfrm>
                <a:custGeom>
                  <a:avLst/>
                  <a:gdLst>
                    <a:gd name="connsiteX0" fmla="*/ 22426 w 50721"/>
                    <a:gd name="connsiteY0" fmla="*/ 102273 h 104232"/>
                    <a:gd name="connsiteX1" fmla="*/ 22426 w 50721"/>
                    <a:gd name="connsiteY1" fmla="*/ 79219 h 104232"/>
                    <a:gd name="connsiteX2" fmla="*/ 49923 w 50721"/>
                    <a:gd name="connsiteY2" fmla="*/ 79219 h 104232"/>
                    <a:gd name="connsiteX3" fmla="*/ 49923 w 50721"/>
                    <a:gd name="connsiteY3" fmla="*/ 68851 h 104232"/>
                    <a:gd name="connsiteX4" fmla="*/ 22426 w 50721"/>
                    <a:gd name="connsiteY4" fmla="*/ 68851 h 104232"/>
                    <a:gd name="connsiteX5" fmla="*/ 22426 w 50721"/>
                    <a:gd name="connsiteY5" fmla="*/ 24783 h 104232"/>
                    <a:gd name="connsiteX6" fmla="*/ 25143 w 50721"/>
                    <a:gd name="connsiteY6" fmla="*/ 12027 h 104232"/>
                    <a:gd name="connsiteX7" fmla="*/ 36221 w 50721"/>
                    <a:gd name="connsiteY7" fmla="*/ 9197 h 104232"/>
                    <a:gd name="connsiteX8" fmla="*/ 49923 w 50721"/>
                    <a:gd name="connsiteY8" fmla="*/ 9197 h 104232"/>
                    <a:gd name="connsiteX9" fmla="*/ 49923 w 50721"/>
                    <a:gd name="connsiteY9" fmla="*/ -1959 h 104232"/>
                    <a:gd name="connsiteX10" fmla="*/ 36221 w 50721"/>
                    <a:gd name="connsiteY10" fmla="*/ -1959 h 104232"/>
                    <a:gd name="connsiteX11" fmla="*/ 14878 w 50721"/>
                    <a:gd name="connsiteY11" fmla="*/ 3793 h 104232"/>
                    <a:gd name="connsiteX12" fmla="*/ 9002 w 50721"/>
                    <a:gd name="connsiteY12" fmla="*/ 24783 h 104232"/>
                    <a:gd name="connsiteX13" fmla="*/ 9002 w 50721"/>
                    <a:gd name="connsiteY13" fmla="*/ 68851 h 104232"/>
                    <a:gd name="connsiteX14" fmla="*/ -798 w 50721"/>
                    <a:gd name="connsiteY14" fmla="*/ 68851 h 104232"/>
                    <a:gd name="connsiteX15" fmla="*/ -798 w 50721"/>
                    <a:gd name="connsiteY15" fmla="*/ 79219 h 104232"/>
                    <a:gd name="connsiteX16" fmla="*/ 9002 w 50721"/>
                    <a:gd name="connsiteY16" fmla="*/ 79219 h 104232"/>
                    <a:gd name="connsiteX17" fmla="*/ 9002 w 50721"/>
                    <a:gd name="connsiteY17" fmla="*/ 102273 h 104232"/>
                    <a:gd name="connsiteX18" fmla="*/ 22426 w 50721"/>
                    <a:gd name="connsiteY18" fmla="*/ 102273 h 10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721" h="104232">
                      <a:moveTo>
                        <a:pt x="22426" y="102273"/>
                      </a:moveTo>
                      <a:lnTo>
                        <a:pt x="22426" y="79219"/>
                      </a:lnTo>
                      <a:lnTo>
                        <a:pt x="49923" y="79219"/>
                      </a:lnTo>
                      <a:lnTo>
                        <a:pt x="49923" y="68851"/>
                      </a:lnTo>
                      <a:lnTo>
                        <a:pt x="22426" y="68851"/>
                      </a:lnTo>
                      <a:lnTo>
                        <a:pt x="22426" y="24783"/>
                      </a:lnTo>
                      <a:cubicBezTo>
                        <a:pt x="22426" y="18166"/>
                        <a:pt x="23331" y="13913"/>
                        <a:pt x="25143" y="12027"/>
                      </a:cubicBezTo>
                      <a:cubicBezTo>
                        <a:pt x="26954" y="10141"/>
                        <a:pt x="30647" y="9197"/>
                        <a:pt x="36221" y="9197"/>
                      </a:cubicBezTo>
                      <a:lnTo>
                        <a:pt x="49923" y="9197"/>
                      </a:lnTo>
                      <a:lnTo>
                        <a:pt x="49923" y="-1959"/>
                      </a:lnTo>
                      <a:lnTo>
                        <a:pt x="36221" y="-1959"/>
                      </a:lnTo>
                      <a:cubicBezTo>
                        <a:pt x="25909" y="-1959"/>
                        <a:pt x="18795" y="-41"/>
                        <a:pt x="14878" y="3793"/>
                      </a:cubicBezTo>
                      <a:cubicBezTo>
                        <a:pt x="10961" y="7643"/>
                        <a:pt x="9002" y="14640"/>
                        <a:pt x="9002" y="24783"/>
                      </a:cubicBezTo>
                      <a:lnTo>
                        <a:pt x="9002" y="68851"/>
                      </a:lnTo>
                      <a:lnTo>
                        <a:pt x="-798" y="68851"/>
                      </a:lnTo>
                      <a:lnTo>
                        <a:pt x="-798" y="79219"/>
                      </a:lnTo>
                      <a:lnTo>
                        <a:pt x="9002" y="79219"/>
                      </a:lnTo>
                      <a:lnTo>
                        <a:pt x="9002" y="102273"/>
                      </a:lnTo>
                      <a:lnTo>
                        <a:pt x="22426" y="102273"/>
                      </a:lnTo>
                      <a:close/>
                    </a:path>
                  </a:pathLst>
                </a:custGeom>
                <a:solidFill>
                  <a:srgbClr val="000000"/>
                </a:solidFill>
                <a:ln w="23" cap="flat">
                  <a:noFill/>
                  <a:prstDash val="solid"/>
                  <a:round/>
                </a:ln>
              </p:spPr>
              <p:txBody>
                <a:bodyPr rtlCol="0" anchor="ctr"/>
                <a:lstStyle/>
                <a:p>
                  <a:endParaRPr lang="en-US"/>
                </a:p>
              </p:txBody>
            </p:sp>
          </p:grpSp>
        </p:grpSp>
        <p:grpSp>
          <p:nvGrpSpPr>
            <p:cNvPr id="110" name="Graphic 20">
              <a:extLst>
                <a:ext uri="{FF2B5EF4-FFF2-40B4-BE49-F238E27FC236}">
                  <a16:creationId xmlns:a16="http://schemas.microsoft.com/office/drawing/2014/main" id="{A611F84B-B12F-9E0C-DA78-8A63A2742893}"/>
                </a:ext>
              </a:extLst>
            </p:cNvPr>
            <p:cNvGrpSpPr/>
            <p:nvPr/>
          </p:nvGrpSpPr>
          <p:grpSpPr>
            <a:xfrm>
              <a:off x="29571686" y="24002070"/>
              <a:ext cx="260335" cy="218816"/>
              <a:chOff x="29571686" y="24002070"/>
              <a:chExt cx="260335" cy="218816"/>
            </a:xfrm>
            <a:solidFill>
              <a:srgbClr val="000000"/>
            </a:solidFill>
          </p:grpSpPr>
          <p:sp>
            <p:nvSpPr>
              <p:cNvPr id="111" name="Freeform: Shape 110">
                <a:extLst>
                  <a:ext uri="{FF2B5EF4-FFF2-40B4-BE49-F238E27FC236}">
                    <a16:creationId xmlns:a16="http://schemas.microsoft.com/office/drawing/2014/main" id="{288D1DB1-0669-AA02-F40B-E45527CD20EB}"/>
                  </a:ext>
                </a:extLst>
              </p:cNvPr>
              <p:cNvSpPr/>
              <p:nvPr/>
            </p:nvSpPr>
            <p:spPr>
              <a:xfrm>
                <a:off x="29703267" y="24002070"/>
                <a:ext cx="14863" cy="51953"/>
              </a:xfrm>
              <a:custGeom>
                <a:avLst/>
                <a:gdLst>
                  <a:gd name="connsiteX0" fmla="*/ 491 w 14863"/>
                  <a:gd name="connsiteY0" fmla="*/ 277 h 51953"/>
                  <a:gd name="connsiteX1" fmla="*/ 491 w 14863"/>
                  <a:gd name="connsiteY1" fmla="*/ 52231 h 51953"/>
                </a:gdLst>
                <a:ahLst/>
                <a:cxnLst>
                  <a:cxn ang="0">
                    <a:pos x="connsiteX0" y="connsiteY0"/>
                  </a:cxn>
                  <a:cxn ang="0">
                    <a:pos x="connsiteX1" y="connsiteY1"/>
                  </a:cxn>
                </a:cxnLst>
                <a:rect l="l" t="t" r="r" b="b"/>
                <a:pathLst>
                  <a:path w="14863" h="51953">
                    <a:moveTo>
                      <a:pt x="491" y="277"/>
                    </a:moveTo>
                    <a:lnTo>
                      <a:pt x="491" y="5223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112" name="Graphic 20">
                <a:extLst>
                  <a:ext uri="{FF2B5EF4-FFF2-40B4-BE49-F238E27FC236}">
                    <a16:creationId xmlns:a16="http://schemas.microsoft.com/office/drawing/2014/main" id="{D881F375-3AB2-E9E2-2ED0-17E1CD5284B3}"/>
                  </a:ext>
                </a:extLst>
              </p:cNvPr>
              <p:cNvGrpSpPr/>
              <p:nvPr/>
            </p:nvGrpSpPr>
            <p:grpSpPr>
              <a:xfrm>
                <a:off x="29571686" y="24108607"/>
                <a:ext cx="260335" cy="112280"/>
                <a:chOff x="29571686" y="24108607"/>
                <a:chExt cx="260335" cy="112280"/>
              </a:xfrm>
              <a:solidFill>
                <a:srgbClr val="000000"/>
              </a:solidFill>
            </p:grpSpPr>
            <p:sp>
              <p:nvSpPr>
                <p:cNvPr id="113" name="Freeform: Shape 112">
                  <a:extLst>
                    <a:ext uri="{FF2B5EF4-FFF2-40B4-BE49-F238E27FC236}">
                      <a16:creationId xmlns:a16="http://schemas.microsoft.com/office/drawing/2014/main" id="{4BF1900F-A530-429C-7B36-A04C0D872F31}"/>
                    </a:ext>
                  </a:extLst>
                </p:cNvPr>
                <p:cNvSpPr/>
                <p:nvPr/>
              </p:nvSpPr>
              <p:spPr>
                <a:xfrm flipV="1">
                  <a:off x="29571686" y="24108607"/>
                  <a:ext cx="76267" cy="112280"/>
                </a:xfrm>
                <a:custGeom>
                  <a:avLst/>
                  <a:gdLst>
                    <a:gd name="connsiteX0" fmla="*/ 68162 w 76267"/>
                    <a:gd name="connsiteY0" fmla="*/ 104742 h 112280"/>
                    <a:gd name="connsiteX1" fmla="*/ 68162 w 76267"/>
                    <a:gd name="connsiteY1" fmla="*/ 90455 h 112280"/>
                    <a:gd name="connsiteX2" fmla="*/ 52416 w 76267"/>
                    <a:gd name="connsiteY2" fmla="*/ 96392 h 112280"/>
                    <a:gd name="connsiteX3" fmla="*/ 38110 w 76267"/>
                    <a:gd name="connsiteY3" fmla="*/ 98364 h 112280"/>
                    <a:gd name="connsiteX4" fmla="*/ 19647 w 76267"/>
                    <a:gd name="connsiteY4" fmla="*/ 93725 h 112280"/>
                    <a:gd name="connsiteX5" fmla="*/ 13144 w 76267"/>
                    <a:gd name="connsiteY5" fmla="*/ 80528 h 112280"/>
                    <a:gd name="connsiteX6" fmla="*/ 17464 w 76267"/>
                    <a:gd name="connsiteY6" fmla="*/ 69673 h 112280"/>
                    <a:gd name="connsiteX7" fmla="*/ 33837 w 76267"/>
                    <a:gd name="connsiteY7" fmla="*/ 63782 h 112280"/>
                    <a:gd name="connsiteX8" fmla="*/ 42685 w 76267"/>
                    <a:gd name="connsiteY8" fmla="*/ 61973 h 112280"/>
                    <a:gd name="connsiteX9" fmla="*/ 66885 w 76267"/>
                    <a:gd name="connsiteY9" fmla="*/ 50979 h 112280"/>
                    <a:gd name="connsiteX10" fmla="*/ 74688 w 76267"/>
                    <a:gd name="connsiteY10" fmla="*/ 29943 h 112280"/>
                    <a:gd name="connsiteX11" fmla="*/ 64121 w 76267"/>
                    <a:gd name="connsiteY11" fmla="*/ 6076 h 112280"/>
                    <a:gd name="connsiteX12" fmla="*/ 33187 w 76267"/>
                    <a:gd name="connsiteY12" fmla="*/ -2041 h 112280"/>
                    <a:gd name="connsiteX13" fmla="*/ 16814 w 76267"/>
                    <a:gd name="connsiteY13" fmla="*/ -302 h 112280"/>
                    <a:gd name="connsiteX14" fmla="*/ -1138 w 76267"/>
                    <a:gd name="connsiteY14" fmla="*/ 4847 h 112280"/>
                    <a:gd name="connsiteX15" fmla="*/ -1138 w 76267"/>
                    <a:gd name="connsiteY15" fmla="*/ 19923 h 112280"/>
                    <a:gd name="connsiteX16" fmla="*/ 16349 w 76267"/>
                    <a:gd name="connsiteY16" fmla="*/ 12385 h 112280"/>
                    <a:gd name="connsiteX17" fmla="*/ 33187 w 76267"/>
                    <a:gd name="connsiteY17" fmla="*/ 9857 h 112280"/>
                    <a:gd name="connsiteX18" fmla="*/ 52556 w 76267"/>
                    <a:gd name="connsiteY18" fmla="*/ 14774 h 112280"/>
                    <a:gd name="connsiteX19" fmla="*/ 59384 w 76267"/>
                    <a:gd name="connsiteY19" fmla="*/ 28852 h 112280"/>
                    <a:gd name="connsiteX20" fmla="*/ 54483 w 76267"/>
                    <a:gd name="connsiteY20" fmla="*/ 41307 h 112280"/>
                    <a:gd name="connsiteX21" fmla="*/ 38412 w 76267"/>
                    <a:gd name="connsiteY21" fmla="*/ 48057 h 112280"/>
                    <a:gd name="connsiteX22" fmla="*/ 29471 w 76267"/>
                    <a:gd name="connsiteY22" fmla="*/ 49796 h 112280"/>
                    <a:gd name="connsiteX23" fmla="*/ 5736 w 76267"/>
                    <a:gd name="connsiteY23" fmla="*/ 60001 h 112280"/>
                    <a:gd name="connsiteX24" fmla="*/ -1580 w 76267"/>
                    <a:gd name="connsiteY24" fmla="*/ 79368 h 112280"/>
                    <a:gd name="connsiteX25" fmla="*/ 8546 w 76267"/>
                    <a:gd name="connsiteY25" fmla="*/ 101982 h 112280"/>
                    <a:gd name="connsiteX26" fmla="*/ 36438 w 76267"/>
                    <a:gd name="connsiteY26" fmla="*/ 110239 h 112280"/>
                    <a:gd name="connsiteX27" fmla="*/ 51975 w 76267"/>
                    <a:gd name="connsiteY27" fmla="*/ 108847 h 112280"/>
                    <a:gd name="connsiteX28" fmla="*/ 68162 w 76267"/>
                    <a:gd name="connsiteY28" fmla="*/ 10474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6267" h="112280">
                      <a:moveTo>
                        <a:pt x="68162" y="104742"/>
                      </a:moveTo>
                      <a:lnTo>
                        <a:pt x="68162" y="90455"/>
                      </a:lnTo>
                      <a:cubicBezTo>
                        <a:pt x="62604" y="93114"/>
                        <a:pt x="57355" y="95093"/>
                        <a:pt x="52416" y="96392"/>
                      </a:cubicBezTo>
                      <a:cubicBezTo>
                        <a:pt x="47477" y="97707"/>
                        <a:pt x="42709" y="98364"/>
                        <a:pt x="38110" y="98364"/>
                      </a:cubicBezTo>
                      <a:cubicBezTo>
                        <a:pt x="30137" y="98364"/>
                        <a:pt x="23982" y="96817"/>
                        <a:pt x="19647" y="93725"/>
                      </a:cubicBezTo>
                      <a:cubicBezTo>
                        <a:pt x="15312" y="90633"/>
                        <a:pt x="13144" y="86233"/>
                        <a:pt x="13144" y="80528"/>
                      </a:cubicBezTo>
                      <a:cubicBezTo>
                        <a:pt x="13144" y="75734"/>
                        <a:pt x="14584" y="72116"/>
                        <a:pt x="17464" y="69673"/>
                      </a:cubicBezTo>
                      <a:cubicBezTo>
                        <a:pt x="20344" y="67246"/>
                        <a:pt x="25802" y="65282"/>
                        <a:pt x="33837" y="63782"/>
                      </a:cubicBezTo>
                      <a:lnTo>
                        <a:pt x="42685" y="61973"/>
                      </a:lnTo>
                      <a:cubicBezTo>
                        <a:pt x="53616" y="59885"/>
                        <a:pt x="61683" y="56221"/>
                        <a:pt x="66885" y="50979"/>
                      </a:cubicBezTo>
                      <a:cubicBezTo>
                        <a:pt x="72087" y="45737"/>
                        <a:pt x="74688" y="38725"/>
                        <a:pt x="74688" y="29943"/>
                      </a:cubicBezTo>
                      <a:cubicBezTo>
                        <a:pt x="74688" y="19444"/>
                        <a:pt x="71166" y="11488"/>
                        <a:pt x="64121" y="6076"/>
                      </a:cubicBezTo>
                      <a:cubicBezTo>
                        <a:pt x="57092" y="664"/>
                        <a:pt x="46781" y="-2041"/>
                        <a:pt x="33187" y="-2041"/>
                      </a:cubicBezTo>
                      <a:cubicBezTo>
                        <a:pt x="28062" y="-2041"/>
                        <a:pt x="22604" y="-1462"/>
                        <a:pt x="16814" y="-302"/>
                      </a:cubicBezTo>
                      <a:cubicBezTo>
                        <a:pt x="11039" y="858"/>
                        <a:pt x="5055" y="2574"/>
                        <a:pt x="-1138" y="4847"/>
                      </a:cubicBezTo>
                      <a:lnTo>
                        <a:pt x="-1138" y="19923"/>
                      </a:lnTo>
                      <a:cubicBezTo>
                        <a:pt x="4807" y="16599"/>
                        <a:pt x="10636" y="14086"/>
                        <a:pt x="16349" y="12385"/>
                      </a:cubicBezTo>
                      <a:cubicBezTo>
                        <a:pt x="22062" y="10700"/>
                        <a:pt x="27675" y="9857"/>
                        <a:pt x="33187" y="9857"/>
                      </a:cubicBezTo>
                      <a:cubicBezTo>
                        <a:pt x="41547" y="9857"/>
                        <a:pt x="48004" y="11496"/>
                        <a:pt x="52556" y="14774"/>
                      </a:cubicBezTo>
                      <a:cubicBezTo>
                        <a:pt x="57108" y="18067"/>
                        <a:pt x="59384" y="22760"/>
                        <a:pt x="59384" y="28852"/>
                      </a:cubicBezTo>
                      <a:cubicBezTo>
                        <a:pt x="59384" y="34156"/>
                        <a:pt x="57750" y="38308"/>
                        <a:pt x="54483" y="41307"/>
                      </a:cubicBezTo>
                      <a:cubicBezTo>
                        <a:pt x="51216" y="44307"/>
                        <a:pt x="45859" y="46557"/>
                        <a:pt x="38412" y="48057"/>
                      </a:cubicBezTo>
                      <a:lnTo>
                        <a:pt x="29471" y="49796"/>
                      </a:lnTo>
                      <a:cubicBezTo>
                        <a:pt x="18540" y="51961"/>
                        <a:pt x="10628" y="55363"/>
                        <a:pt x="5736" y="60001"/>
                      </a:cubicBezTo>
                      <a:cubicBezTo>
                        <a:pt x="859" y="64640"/>
                        <a:pt x="-1580" y="71096"/>
                        <a:pt x="-1580" y="79368"/>
                      </a:cubicBezTo>
                      <a:cubicBezTo>
                        <a:pt x="-1580" y="88939"/>
                        <a:pt x="1796" y="96477"/>
                        <a:pt x="8546" y="101982"/>
                      </a:cubicBezTo>
                      <a:cubicBezTo>
                        <a:pt x="15297" y="107486"/>
                        <a:pt x="24594" y="110239"/>
                        <a:pt x="36438" y="110239"/>
                      </a:cubicBezTo>
                      <a:cubicBezTo>
                        <a:pt x="41532" y="110239"/>
                        <a:pt x="46711" y="109775"/>
                        <a:pt x="51975" y="108847"/>
                      </a:cubicBezTo>
                      <a:cubicBezTo>
                        <a:pt x="57255" y="107935"/>
                        <a:pt x="62651" y="106567"/>
                        <a:pt x="68162" y="104742"/>
                      </a:cubicBezTo>
                      <a:close/>
                    </a:path>
                  </a:pathLst>
                </a:custGeom>
                <a:solidFill>
                  <a:srgbClr val="000000"/>
                </a:solidFill>
                <a:ln w="23" cap="flat">
                  <a:noFill/>
                  <a:prstDash val="solid"/>
                  <a:round/>
                </a:ln>
              </p:spPr>
              <p:txBody>
                <a:bodyPr rtlCol="0" anchor="ctr"/>
                <a:lstStyle/>
                <a:p>
                  <a:endParaRPr lang="en-US"/>
                </a:p>
              </p:txBody>
            </p:sp>
            <p:sp>
              <p:nvSpPr>
                <p:cNvPr id="114" name="Freeform: Shape 113">
                  <a:extLst>
                    <a:ext uri="{FF2B5EF4-FFF2-40B4-BE49-F238E27FC236}">
                      <a16:creationId xmlns:a16="http://schemas.microsoft.com/office/drawing/2014/main" id="{D5D7E1E7-D8D3-18CD-E97E-E01862C72BED}"/>
                    </a:ext>
                  </a:extLst>
                </p:cNvPr>
                <p:cNvSpPr/>
                <p:nvPr/>
              </p:nvSpPr>
              <p:spPr>
                <a:xfrm flipV="1">
                  <a:off x="29668868" y="24135651"/>
                  <a:ext cx="68069" cy="85236"/>
                </a:xfrm>
                <a:custGeom>
                  <a:avLst/>
                  <a:gdLst>
                    <a:gd name="connsiteX0" fmla="*/ -1519 w 68069"/>
                    <a:gd name="connsiteY0" fmla="*/ 32683 h 85236"/>
                    <a:gd name="connsiteX1" fmla="*/ -1519 w 68069"/>
                    <a:gd name="connsiteY1" fmla="*/ 81831 h 85236"/>
                    <a:gd name="connsiteX2" fmla="*/ 11835 w 68069"/>
                    <a:gd name="connsiteY2" fmla="*/ 81831 h 85236"/>
                    <a:gd name="connsiteX3" fmla="*/ 11835 w 68069"/>
                    <a:gd name="connsiteY3" fmla="*/ 33194 h 85236"/>
                    <a:gd name="connsiteX4" fmla="*/ 16317 w 68069"/>
                    <a:gd name="connsiteY4" fmla="*/ 15891 h 85236"/>
                    <a:gd name="connsiteX5" fmla="*/ 29834 w 68069"/>
                    <a:gd name="connsiteY5" fmla="*/ 10139 h 85236"/>
                    <a:gd name="connsiteX6" fmla="*/ 46903 w 68069"/>
                    <a:gd name="connsiteY6" fmla="*/ 17028 h 85236"/>
                    <a:gd name="connsiteX7" fmla="*/ 53197 w 68069"/>
                    <a:gd name="connsiteY7" fmla="*/ 35815 h 85236"/>
                    <a:gd name="connsiteX8" fmla="*/ 53197 w 68069"/>
                    <a:gd name="connsiteY8" fmla="*/ 81831 h 85236"/>
                    <a:gd name="connsiteX9" fmla="*/ 66551 w 68069"/>
                    <a:gd name="connsiteY9" fmla="*/ 81831 h 85236"/>
                    <a:gd name="connsiteX10" fmla="*/ 66551 w 68069"/>
                    <a:gd name="connsiteY10" fmla="*/ 653 h 85236"/>
                    <a:gd name="connsiteX11" fmla="*/ 53197 w 68069"/>
                    <a:gd name="connsiteY11" fmla="*/ 653 h 85236"/>
                    <a:gd name="connsiteX12" fmla="*/ 53197 w 68069"/>
                    <a:gd name="connsiteY12" fmla="*/ 13131 h 85236"/>
                    <a:gd name="connsiteX13" fmla="*/ 41910 w 68069"/>
                    <a:gd name="connsiteY13" fmla="*/ 2137 h 85236"/>
                    <a:gd name="connsiteX14" fmla="*/ 27000 w 68069"/>
                    <a:gd name="connsiteY14" fmla="*/ -1458 h 85236"/>
                    <a:gd name="connsiteX15" fmla="*/ 5727 w 68069"/>
                    <a:gd name="connsiteY15" fmla="*/ 7240 h 85236"/>
                    <a:gd name="connsiteX16" fmla="*/ -1519 w 68069"/>
                    <a:gd name="connsiteY16" fmla="*/ 32683 h 85236"/>
                    <a:gd name="connsiteX17" fmla="*/ 32086 w 68069"/>
                    <a:gd name="connsiteY17" fmla="*/ 83779 h 85236"/>
                    <a:gd name="connsiteX18" fmla="*/ 32086 w 68069"/>
                    <a:gd name="connsiteY18" fmla="*/ 83779 h 8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069" h="85236">
                      <a:moveTo>
                        <a:pt x="-1519" y="32683"/>
                      </a:moveTo>
                      <a:lnTo>
                        <a:pt x="-1519" y="81831"/>
                      </a:lnTo>
                      <a:lnTo>
                        <a:pt x="11835" y="81831"/>
                      </a:lnTo>
                      <a:lnTo>
                        <a:pt x="11835" y="33194"/>
                      </a:lnTo>
                      <a:cubicBezTo>
                        <a:pt x="11835" y="25509"/>
                        <a:pt x="13329" y="19741"/>
                        <a:pt x="16317" y="15891"/>
                      </a:cubicBezTo>
                      <a:cubicBezTo>
                        <a:pt x="19321" y="12057"/>
                        <a:pt x="23826" y="10139"/>
                        <a:pt x="29834" y="10139"/>
                      </a:cubicBezTo>
                      <a:cubicBezTo>
                        <a:pt x="37033" y="10139"/>
                        <a:pt x="42723" y="12435"/>
                        <a:pt x="46903" y="17028"/>
                      </a:cubicBezTo>
                      <a:cubicBezTo>
                        <a:pt x="51099" y="21620"/>
                        <a:pt x="53197" y="27882"/>
                        <a:pt x="53197" y="35815"/>
                      </a:cubicBezTo>
                      <a:lnTo>
                        <a:pt x="53197" y="81831"/>
                      </a:lnTo>
                      <a:lnTo>
                        <a:pt x="66551" y="81831"/>
                      </a:lnTo>
                      <a:lnTo>
                        <a:pt x="66551" y="653"/>
                      </a:lnTo>
                      <a:lnTo>
                        <a:pt x="53197" y="653"/>
                      </a:lnTo>
                      <a:lnTo>
                        <a:pt x="53197" y="13131"/>
                      </a:lnTo>
                      <a:cubicBezTo>
                        <a:pt x="49961" y="8199"/>
                        <a:pt x="46199" y="4534"/>
                        <a:pt x="41910" y="2137"/>
                      </a:cubicBezTo>
                      <a:cubicBezTo>
                        <a:pt x="37637" y="-259"/>
                        <a:pt x="32667" y="-1458"/>
                        <a:pt x="27000" y="-1458"/>
                      </a:cubicBezTo>
                      <a:cubicBezTo>
                        <a:pt x="17664" y="-1458"/>
                        <a:pt x="10573" y="1442"/>
                        <a:pt x="5727" y="7240"/>
                      </a:cubicBezTo>
                      <a:cubicBezTo>
                        <a:pt x="896" y="13038"/>
                        <a:pt x="-1519" y="21520"/>
                        <a:pt x="-1519" y="32683"/>
                      </a:cubicBezTo>
                      <a:close/>
                      <a:moveTo>
                        <a:pt x="32086" y="83779"/>
                      </a:moveTo>
                      <a:lnTo>
                        <a:pt x="32086" y="83779"/>
                      </a:lnTo>
                      <a:close/>
                    </a:path>
                  </a:pathLst>
                </a:custGeom>
                <a:solidFill>
                  <a:srgbClr val="000000"/>
                </a:solidFill>
                <a:ln w="23" cap="flat">
                  <a:noFill/>
                  <a:prstDash val="solid"/>
                  <a:round/>
                </a:ln>
              </p:spPr>
              <p:txBody>
                <a:bodyPr rtlCol="0" anchor="ctr"/>
                <a:lstStyle/>
                <a:p>
                  <a:endParaRPr lang="en-US"/>
                </a:p>
              </p:txBody>
            </p:sp>
            <p:sp>
              <p:nvSpPr>
                <p:cNvPr id="115" name="Freeform: Shape 114">
                  <a:extLst>
                    <a:ext uri="{FF2B5EF4-FFF2-40B4-BE49-F238E27FC236}">
                      <a16:creationId xmlns:a16="http://schemas.microsoft.com/office/drawing/2014/main" id="{6F1A2CF8-F8B2-8D3C-3733-BE55DF45E6FA}"/>
                    </a:ext>
                  </a:extLst>
                </p:cNvPr>
                <p:cNvSpPr/>
                <p:nvPr/>
              </p:nvSpPr>
              <p:spPr>
                <a:xfrm flipV="1">
                  <a:off x="29763929" y="24135651"/>
                  <a:ext cx="68093" cy="83125"/>
                </a:xfrm>
                <a:custGeom>
                  <a:avLst/>
                  <a:gdLst>
                    <a:gd name="connsiteX0" fmla="*/ 66543 w 68093"/>
                    <a:gd name="connsiteY0" fmla="*/ 47505 h 83125"/>
                    <a:gd name="connsiteX1" fmla="*/ 66543 w 68093"/>
                    <a:gd name="connsiteY1" fmla="*/ -1503 h 83125"/>
                    <a:gd name="connsiteX2" fmla="*/ 53189 w 68093"/>
                    <a:gd name="connsiteY2" fmla="*/ -1503 h 83125"/>
                    <a:gd name="connsiteX3" fmla="*/ 53189 w 68093"/>
                    <a:gd name="connsiteY3" fmla="*/ 47064 h 83125"/>
                    <a:gd name="connsiteX4" fmla="*/ 48684 w 68093"/>
                    <a:gd name="connsiteY4" fmla="*/ 64297 h 83125"/>
                    <a:gd name="connsiteX5" fmla="*/ 35191 w 68093"/>
                    <a:gd name="connsiteY5" fmla="*/ 70026 h 83125"/>
                    <a:gd name="connsiteX6" fmla="*/ 18121 w 68093"/>
                    <a:gd name="connsiteY6" fmla="*/ 63137 h 83125"/>
                    <a:gd name="connsiteX7" fmla="*/ 11874 w 68093"/>
                    <a:gd name="connsiteY7" fmla="*/ 44374 h 83125"/>
                    <a:gd name="connsiteX8" fmla="*/ 11874 w 68093"/>
                    <a:gd name="connsiteY8" fmla="*/ -1503 h 83125"/>
                    <a:gd name="connsiteX9" fmla="*/ -1550 w 68093"/>
                    <a:gd name="connsiteY9" fmla="*/ -1503 h 83125"/>
                    <a:gd name="connsiteX10" fmla="*/ -1550 w 68093"/>
                    <a:gd name="connsiteY10" fmla="*/ 79675 h 83125"/>
                    <a:gd name="connsiteX11" fmla="*/ 11874 w 68093"/>
                    <a:gd name="connsiteY11" fmla="*/ 79675 h 83125"/>
                    <a:gd name="connsiteX12" fmla="*/ 11874 w 68093"/>
                    <a:gd name="connsiteY12" fmla="*/ 67057 h 83125"/>
                    <a:gd name="connsiteX13" fmla="*/ 23160 w 68093"/>
                    <a:gd name="connsiteY13" fmla="*/ 78005 h 83125"/>
                    <a:gd name="connsiteX14" fmla="*/ 38163 w 68093"/>
                    <a:gd name="connsiteY14" fmla="*/ 81623 h 83125"/>
                    <a:gd name="connsiteX15" fmla="*/ 59344 w 68093"/>
                    <a:gd name="connsiteY15" fmla="*/ 72972 h 83125"/>
                    <a:gd name="connsiteX16" fmla="*/ 66543 w 68093"/>
                    <a:gd name="connsiteY16" fmla="*/ 47505 h 83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093" h="83125">
                      <a:moveTo>
                        <a:pt x="66543" y="47505"/>
                      </a:moveTo>
                      <a:lnTo>
                        <a:pt x="66543" y="-1503"/>
                      </a:lnTo>
                      <a:lnTo>
                        <a:pt x="53189" y="-1503"/>
                      </a:lnTo>
                      <a:lnTo>
                        <a:pt x="53189" y="47064"/>
                      </a:lnTo>
                      <a:cubicBezTo>
                        <a:pt x="53189" y="54749"/>
                        <a:pt x="51687" y="60493"/>
                        <a:pt x="48684" y="64297"/>
                      </a:cubicBezTo>
                      <a:cubicBezTo>
                        <a:pt x="45680" y="68116"/>
                        <a:pt x="41182" y="70026"/>
                        <a:pt x="35191" y="70026"/>
                      </a:cubicBezTo>
                      <a:cubicBezTo>
                        <a:pt x="27975" y="70026"/>
                        <a:pt x="22286" y="67730"/>
                        <a:pt x="18121" y="63137"/>
                      </a:cubicBezTo>
                      <a:cubicBezTo>
                        <a:pt x="13956" y="58561"/>
                        <a:pt x="11874" y="52306"/>
                        <a:pt x="11874" y="44374"/>
                      </a:cubicBezTo>
                      <a:lnTo>
                        <a:pt x="11874" y="-1503"/>
                      </a:lnTo>
                      <a:lnTo>
                        <a:pt x="-1550" y="-1503"/>
                      </a:lnTo>
                      <a:lnTo>
                        <a:pt x="-1550" y="79675"/>
                      </a:lnTo>
                      <a:lnTo>
                        <a:pt x="11874" y="79675"/>
                      </a:lnTo>
                      <a:lnTo>
                        <a:pt x="11874" y="67057"/>
                      </a:lnTo>
                      <a:cubicBezTo>
                        <a:pt x="15078" y="71943"/>
                        <a:pt x="18841" y="75592"/>
                        <a:pt x="23160" y="78005"/>
                      </a:cubicBezTo>
                      <a:cubicBezTo>
                        <a:pt x="27496" y="80417"/>
                        <a:pt x="32497" y="81623"/>
                        <a:pt x="38163" y="81623"/>
                      </a:cubicBezTo>
                      <a:cubicBezTo>
                        <a:pt x="47499" y="81623"/>
                        <a:pt x="54559" y="78739"/>
                        <a:pt x="59344" y="72972"/>
                      </a:cubicBezTo>
                      <a:cubicBezTo>
                        <a:pt x="64143" y="67204"/>
                        <a:pt x="66543" y="58715"/>
                        <a:pt x="66543" y="47505"/>
                      </a:cubicBezTo>
                      <a:close/>
                    </a:path>
                  </a:pathLst>
                </a:custGeom>
                <a:solidFill>
                  <a:srgbClr val="000000"/>
                </a:solidFill>
                <a:ln w="23" cap="flat">
                  <a:noFill/>
                  <a:prstDash val="solid"/>
                  <a:round/>
                </a:ln>
              </p:spPr>
              <p:txBody>
                <a:bodyPr rtlCol="0" anchor="ctr"/>
                <a:lstStyle/>
                <a:p>
                  <a:endParaRPr lang="en-US"/>
                </a:p>
              </p:txBody>
            </p:sp>
          </p:grpSp>
        </p:grpSp>
        <p:grpSp>
          <p:nvGrpSpPr>
            <p:cNvPr id="856" name="Group 855">
              <a:extLst>
                <a:ext uri="{FF2B5EF4-FFF2-40B4-BE49-F238E27FC236}">
                  <a16:creationId xmlns:a16="http://schemas.microsoft.com/office/drawing/2014/main" id="{F271AA8B-AF96-728F-EC75-8D93C05F9EB6}"/>
                </a:ext>
              </a:extLst>
            </p:cNvPr>
            <p:cNvGrpSpPr/>
            <p:nvPr/>
          </p:nvGrpSpPr>
          <p:grpSpPr>
            <a:xfrm>
              <a:off x="22517714" y="19998157"/>
              <a:ext cx="852114" cy="3667405"/>
              <a:chOff x="22517714" y="19998157"/>
              <a:chExt cx="852114" cy="3667405"/>
            </a:xfrm>
          </p:grpSpPr>
          <p:grpSp>
            <p:nvGrpSpPr>
              <p:cNvPr id="118" name="Graphic 20">
                <a:extLst>
                  <a:ext uri="{FF2B5EF4-FFF2-40B4-BE49-F238E27FC236}">
                    <a16:creationId xmlns:a16="http://schemas.microsoft.com/office/drawing/2014/main" id="{AE20349F-CB37-7D6B-9AD0-9E5DAE73AA41}"/>
                  </a:ext>
                </a:extLst>
              </p:cNvPr>
              <p:cNvGrpSpPr/>
              <p:nvPr/>
            </p:nvGrpSpPr>
            <p:grpSpPr>
              <a:xfrm>
                <a:off x="22903837" y="23553282"/>
                <a:ext cx="465991" cy="112280"/>
                <a:chOff x="22903837" y="23553282"/>
                <a:chExt cx="465991" cy="112280"/>
              </a:xfrm>
              <a:solidFill>
                <a:srgbClr val="000000"/>
              </a:solidFill>
            </p:grpSpPr>
            <p:sp>
              <p:nvSpPr>
                <p:cNvPr id="119" name="Freeform: Shape 118">
                  <a:extLst>
                    <a:ext uri="{FF2B5EF4-FFF2-40B4-BE49-F238E27FC236}">
                      <a16:creationId xmlns:a16="http://schemas.microsoft.com/office/drawing/2014/main" id="{7B1D7DFA-8B4B-3553-F0C6-6F053355E661}"/>
                    </a:ext>
                  </a:extLst>
                </p:cNvPr>
                <p:cNvSpPr/>
                <p:nvPr/>
              </p:nvSpPr>
              <p:spPr>
                <a:xfrm>
                  <a:off x="23317806" y="23607059"/>
                  <a:ext cx="52021" cy="14843"/>
                </a:xfrm>
                <a:custGeom>
                  <a:avLst/>
                  <a:gdLst>
                    <a:gd name="connsiteX0" fmla="*/ 52086 w 52021"/>
                    <a:gd name="connsiteY0" fmla="*/ 251 h 14843"/>
                    <a:gd name="connsiteX1" fmla="*/ 65 w 52021"/>
                    <a:gd name="connsiteY1" fmla="*/ 251 h 14843"/>
                  </a:gdLst>
                  <a:ahLst/>
                  <a:cxnLst>
                    <a:cxn ang="0">
                      <a:pos x="connsiteX0" y="connsiteY0"/>
                    </a:cxn>
                    <a:cxn ang="0">
                      <a:pos x="connsiteX1" y="connsiteY1"/>
                    </a:cxn>
                  </a:cxnLst>
                  <a:rect l="l" t="t" r="r" b="b"/>
                  <a:pathLst>
                    <a:path w="52021" h="14843">
                      <a:moveTo>
                        <a:pt x="52086" y="251"/>
                      </a:moveTo>
                      <a:lnTo>
                        <a:pt x="65" y="25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122" name="Graphic 20">
                  <a:extLst>
                    <a:ext uri="{FF2B5EF4-FFF2-40B4-BE49-F238E27FC236}">
                      <a16:creationId xmlns:a16="http://schemas.microsoft.com/office/drawing/2014/main" id="{24E75940-DC63-63B4-FCAB-6C925F3C8F6E}"/>
                    </a:ext>
                  </a:extLst>
                </p:cNvPr>
                <p:cNvGrpSpPr/>
                <p:nvPr/>
              </p:nvGrpSpPr>
              <p:grpSpPr>
                <a:xfrm>
                  <a:off x="22903837" y="23553282"/>
                  <a:ext cx="352068" cy="112280"/>
                  <a:chOff x="22903837" y="23553282"/>
                  <a:chExt cx="352068" cy="112280"/>
                </a:xfrm>
                <a:solidFill>
                  <a:srgbClr val="000000"/>
                </a:solidFill>
              </p:grpSpPr>
              <p:sp>
                <p:nvSpPr>
                  <p:cNvPr id="124" name="Freeform: Shape 123">
                    <a:extLst>
                      <a:ext uri="{FF2B5EF4-FFF2-40B4-BE49-F238E27FC236}">
                        <a16:creationId xmlns:a16="http://schemas.microsoft.com/office/drawing/2014/main" id="{C521BAC8-AD36-A0E4-A56C-10DADB73C614}"/>
                      </a:ext>
                    </a:extLst>
                  </p:cNvPr>
                  <p:cNvSpPr/>
                  <p:nvPr/>
                </p:nvSpPr>
                <p:spPr>
                  <a:xfrm flipV="1">
                    <a:off x="22903837" y="23555230"/>
                    <a:ext cx="64516" cy="108221"/>
                  </a:xfrm>
                  <a:custGeom>
                    <a:avLst/>
                    <a:gdLst>
                      <a:gd name="connsiteX0" fmla="*/ 57 w 64516"/>
                      <a:gd name="connsiteY0" fmla="*/ 10233 h 108221"/>
                      <a:gd name="connsiteX1" fmla="*/ 24001 w 64516"/>
                      <a:gd name="connsiteY1" fmla="*/ 10233 h 108221"/>
                      <a:gd name="connsiteX2" fmla="*/ 24001 w 64516"/>
                      <a:gd name="connsiteY2" fmla="*/ 92803 h 108221"/>
                      <a:gd name="connsiteX3" fmla="*/ -2057 w 64516"/>
                      <a:gd name="connsiteY3" fmla="*/ 87584 h 108221"/>
                      <a:gd name="connsiteX4" fmla="*/ -2057 w 64516"/>
                      <a:gd name="connsiteY4" fmla="*/ 100920 h 108221"/>
                      <a:gd name="connsiteX5" fmla="*/ 23861 w 64516"/>
                      <a:gd name="connsiteY5" fmla="*/ 106139 h 108221"/>
                      <a:gd name="connsiteX6" fmla="*/ 38516 w 64516"/>
                      <a:gd name="connsiteY6" fmla="*/ 106139 h 108221"/>
                      <a:gd name="connsiteX7" fmla="*/ 38516 w 64516"/>
                      <a:gd name="connsiteY7" fmla="*/ 10233 h 108221"/>
                      <a:gd name="connsiteX8" fmla="*/ 62460 w 64516"/>
                      <a:gd name="connsiteY8" fmla="*/ 10233 h 108221"/>
                      <a:gd name="connsiteX9" fmla="*/ 62460 w 64516"/>
                      <a:gd name="connsiteY9" fmla="*/ -2082 h 108221"/>
                      <a:gd name="connsiteX10" fmla="*/ 57 w 64516"/>
                      <a:gd name="connsiteY10" fmla="*/ -2082 h 108221"/>
                      <a:gd name="connsiteX11" fmla="*/ 57 w 64516"/>
                      <a:gd name="connsiteY11" fmla="*/ 10233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16" h="108221">
                        <a:moveTo>
                          <a:pt x="57" y="10233"/>
                        </a:moveTo>
                        <a:lnTo>
                          <a:pt x="24001" y="10233"/>
                        </a:lnTo>
                        <a:lnTo>
                          <a:pt x="24001" y="92803"/>
                        </a:lnTo>
                        <a:lnTo>
                          <a:pt x="-2057" y="87584"/>
                        </a:lnTo>
                        <a:lnTo>
                          <a:pt x="-2057" y="100920"/>
                        </a:lnTo>
                        <a:lnTo>
                          <a:pt x="23861" y="106139"/>
                        </a:lnTo>
                        <a:lnTo>
                          <a:pt x="38516" y="106139"/>
                        </a:lnTo>
                        <a:lnTo>
                          <a:pt x="38516" y="10233"/>
                        </a:lnTo>
                        <a:lnTo>
                          <a:pt x="62460" y="10233"/>
                        </a:lnTo>
                        <a:lnTo>
                          <a:pt x="62460" y="-2082"/>
                        </a:lnTo>
                        <a:lnTo>
                          <a:pt x="57" y="-2082"/>
                        </a:lnTo>
                        <a:lnTo>
                          <a:pt x="57" y="10233"/>
                        </a:lnTo>
                        <a:close/>
                      </a:path>
                    </a:pathLst>
                  </a:custGeom>
                  <a:solidFill>
                    <a:srgbClr val="000000"/>
                  </a:solidFill>
                  <a:ln w="23" cap="flat">
                    <a:noFill/>
                    <a:prstDash val="solid"/>
                    <a:round/>
                  </a:ln>
                </p:spPr>
                <p:txBody>
                  <a:bodyPr rtlCol="0" anchor="ctr"/>
                  <a:lstStyle/>
                  <a:p>
                    <a:endParaRPr lang="en-US"/>
                  </a:p>
                </p:txBody>
              </p:sp>
              <p:sp>
                <p:nvSpPr>
                  <p:cNvPr id="125" name="Freeform: Shape 124">
                    <a:extLst>
                      <a:ext uri="{FF2B5EF4-FFF2-40B4-BE49-F238E27FC236}">
                        <a16:creationId xmlns:a16="http://schemas.microsoft.com/office/drawing/2014/main" id="{A475998C-6D35-03ED-9B1D-C20A4C0DF69A}"/>
                      </a:ext>
                    </a:extLst>
                  </p:cNvPr>
                  <p:cNvSpPr/>
                  <p:nvPr/>
                </p:nvSpPr>
                <p:spPr>
                  <a:xfrm flipV="1">
                    <a:off x="22991876" y="23553282"/>
                    <a:ext cx="74897" cy="112280"/>
                  </a:xfrm>
                  <a:custGeom>
                    <a:avLst/>
                    <a:gdLst>
                      <a:gd name="connsiteX0" fmla="*/ 35444 w 74897"/>
                      <a:gd name="connsiteY0" fmla="*/ 98605 h 112280"/>
                      <a:gd name="connsiteX1" fmla="*/ 18421 w 74897"/>
                      <a:gd name="connsiteY1" fmla="*/ 87472 h 112280"/>
                      <a:gd name="connsiteX2" fmla="*/ 12731 w 74897"/>
                      <a:gd name="connsiteY2" fmla="*/ 54026 h 112280"/>
                      <a:gd name="connsiteX3" fmla="*/ 18421 w 74897"/>
                      <a:gd name="connsiteY3" fmla="*/ 20651 h 112280"/>
                      <a:gd name="connsiteX4" fmla="*/ 35444 w 74897"/>
                      <a:gd name="connsiteY4" fmla="*/ 9518 h 112280"/>
                      <a:gd name="connsiteX5" fmla="*/ 52537 w 74897"/>
                      <a:gd name="connsiteY5" fmla="*/ 20651 h 112280"/>
                      <a:gd name="connsiteX6" fmla="*/ 58250 w 74897"/>
                      <a:gd name="connsiteY6" fmla="*/ 54026 h 112280"/>
                      <a:gd name="connsiteX7" fmla="*/ 52537 w 74897"/>
                      <a:gd name="connsiteY7" fmla="*/ 87472 h 112280"/>
                      <a:gd name="connsiteX8" fmla="*/ 35444 w 74897"/>
                      <a:gd name="connsiteY8" fmla="*/ 98605 h 112280"/>
                      <a:gd name="connsiteX9" fmla="*/ 35444 w 74897"/>
                      <a:gd name="connsiteY9" fmla="*/ 110201 h 112280"/>
                      <a:gd name="connsiteX10" fmla="*/ 63290 w 74897"/>
                      <a:gd name="connsiteY10" fmla="*/ 95798 h 112280"/>
                      <a:gd name="connsiteX11" fmla="*/ 72905 w 74897"/>
                      <a:gd name="connsiteY11" fmla="*/ 54026 h 112280"/>
                      <a:gd name="connsiteX12" fmla="*/ 63290 w 74897"/>
                      <a:gd name="connsiteY12" fmla="*/ 12301 h 112280"/>
                      <a:gd name="connsiteX13" fmla="*/ 35444 w 74897"/>
                      <a:gd name="connsiteY13" fmla="*/ -2079 h 112280"/>
                      <a:gd name="connsiteX14" fmla="*/ 7622 w 74897"/>
                      <a:gd name="connsiteY14" fmla="*/ 12301 h 112280"/>
                      <a:gd name="connsiteX15" fmla="*/ -1993 w 74897"/>
                      <a:gd name="connsiteY15" fmla="*/ 54026 h 112280"/>
                      <a:gd name="connsiteX16" fmla="*/ 7622 w 74897"/>
                      <a:gd name="connsiteY16" fmla="*/ 95798 h 112280"/>
                      <a:gd name="connsiteX17" fmla="*/ 35444 w 74897"/>
                      <a:gd name="connsiteY17" fmla="*/ 110201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605"/>
                        </a:moveTo>
                        <a:cubicBezTo>
                          <a:pt x="27904" y="98605"/>
                          <a:pt x="22230" y="94894"/>
                          <a:pt x="18421" y="87472"/>
                        </a:cubicBezTo>
                        <a:cubicBezTo>
                          <a:pt x="14628" y="80065"/>
                          <a:pt x="12731" y="68917"/>
                          <a:pt x="12731" y="54026"/>
                        </a:cubicBezTo>
                        <a:cubicBezTo>
                          <a:pt x="12731" y="39198"/>
                          <a:pt x="14628" y="28073"/>
                          <a:pt x="18421" y="20651"/>
                        </a:cubicBezTo>
                        <a:cubicBezTo>
                          <a:pt x="22230" y="13229"/>
                          <a:pt x="27904" y="9518"/>
                          <a:pt x="35444" y="9518"/>
                        </a:cubicBezTo>
                        <a:cubicBezTo>
                          <a:pt x="43046" y="9518"/>
                          <a:pt x="48744" y="13229"/>
                          <a:pt x="52537" y="20651"/>
                        </a:cubicBezTo>
                        <a:cubicBezTo>
                          <a:pt x="56346" y="28073"/>
                          <a:pt x="58250" y="39198"/>
                          <a:pt x="58250" y="54026"/>
                        </a:cubicBezTo>
                        <a:cubicBezTo>
                          <a:pt x="58250" y="68917"/>
                          <a:pt x="56346" y="80065"/>
                          <a:pt x="52537" y="87472"/>
                        </a:cubicBezTo>
                        <a:cubicBezTo>
                          <a:pt x="48744" y="94894"/>
                          <a:pt x="43046" y="98605"/>
                          <a:pt x="35444" y="98605"/>
                        </a:cubicBezTo>
                        <a:close/>
                        <a:moveTo>
                          <a:pt x="35444" y="110201"/>
                        </a:moveTo>
                        <a:cubicBezTo>
                          <a:pt x="47598" y="110201"/>
                          <a:pt x="56880" y="105400"/>
                          <a:pt x="63290" y="95798"/>
                        </a:cubicBezTo>
                        <a:cubicBezTo>
                          <a:pt x="69700" y="86212"/>
                          <a:pt x="72905" y="72288"/>
                          <a:pt x="72905" y="54026"/>
                        </a:cubicBezTo>
                        <a:cubicBezTo>
                          <a:pt x="72905" y="35812"/>
                          <a:pt x="69700" y="21903"/>
                          <a:pt x="63290" y="12301"/>
                        </a:cubicBezTo>
                        <a:cubicBezTo>
                          <a:pt x="56880" y="2715"/>
                          <a:pt x="47598" y="-2079"/>
                          <a:pt x="35444" y="-2079"/>
                        </a:cubicBezTo>
                        <a:cubicBezTo>
                          <a:pt x="23306" y="-2079"/>
                          <a:pt x="14032" y="2715"/>
                          <a:pt x="7622" y="12301"/>
                        </a:cubicBezTo>
                        <a:cubicBezTo>
                          <a:pt x="1212" y="21903"/>
                          <a:pt x="-1993" y="35812"/>
                          <a:pt x="-1993" y="54026"/>
                        </a:cubicBezTo>
                        <a:cubicBezTo>
                          <a:pt x="-1993" y="72288"/>
                          <a:pt x="1212" y="86212"/>
                          <a:pt x="7622" y="95798"/>
                        </a:cubicBezTo>
                        <a:cubicBezTo>
                          <a:pt x="14032" y="105400"/>
                          <a:pt x="23306" y="110201"/>
                          <a:pt x="35444" y="110201"/>
                        </a:cubicBezTo>
                        <a:close/>
                      </a:path>
                    </a:pathLst>
                  </a:custGeom>
                  <a:solidFill>
                    <a:srgbClr val="000000"/>
                  </a:solidFill>
                  <a:ln w="23" cap="flat">
                    <a:noFill/>
                    <a:prstDash val="solid"/>
                    <a:round/>
                  </a:ln>
                </p:spPr>
                <p:txBody>
                  <a:bodyPr rtlCol="0" anchor="ctr"/>
                  <a:lstStyle/>
                  <a:p>
                    <a:endParaRPr lang="en-US"/>
                  </a:p>
                </p:txBody>
              </p:sp>
              <p:sp>
                <p:nvSpPr>
                  <p:cNvPr id="126" name="Freeform: Shape 125">
                    <a:extLst>
                      <a:ext uri="{FF2B5EF4-FFF2-40B4-BE49-F238E27FC236}">
                        <a16:creationId xmlns:a16="http://schemas.microsoft.com/office/drawing/2014/main" id="{79E0ED2C-2926-74EE-91A3-3A5F51C27F7E}"/>
                      </a:ext>
                    </a:extLst>
                  </p:cNvPr>
                  <p:cNvSpPr/>
                  <p:nvPr/>
                </p:nvSpPr>
                <p:spPr>
                  <a:xfrm flipV="1">
                    <a:off x="23086442" y="23553282"/>
                    <a:ext cx="74897" cy="112280"/>
                  </a:xfrm>
                  <a:custGeom>
                    <a:avLst/>
                    <a:gdLst>
                      <a:gd name="connsiteX0" fmla="*/ 35451 w 74897"/>
                      <a:gd name="connsiteY0" fmla="*/ 98605 h 112280"/>
                      <a:gd name="connsiteX1" fmla="*/ 18427 w 74897"/>
                      <a:gd name="connsiteY1" fmla="*/ 87472 h 112280"/>
                      <a:gd name="connsiteX2" fmla="*/ 12738 w 74897"/>
                      <a:gd name="connsiteY2" fmla="*/ 54026 h 112280"/>
                      <a:gd name="connsiteX3" fmla="*/ 18427 w 74897"/>
                      <a:gd name="connsiteY3" fmla="*/ 20651 h 112280"/>
                      <a:gd name="connsiteX4" fmla="*/ 35451 w 74897"/>
                      <a:gd name="connsiteY4" fmla="*/ 9518 h 112280"/>
                      <a:gd name="connsiteX5" fmla="*/ 52544 w 74897"/>
                      <a:gd name="connsiteY5" fmla="*/ 20651 h 112280"/>
                      <a:gd name="connsiteX6" fmla="*/ 58257 w 74897"/>
                      <a:gd name="connsiteY6" fmla="*/ 54026 h 112280"/>
                      <a:gd name="connsiteX7" fmla="*/ 52544 w 74897"/>
                      <a:gd name="connsiteY7" fmla="*/ 87472 h 112280"/>
                      <a:gd name="connsiteX8" fmla="*/ 35451 w 74897"/>
                      <a:gd name="connsiteY8" fmla="*/ 98605 h 112280"/>
                      <a:gd name="connsiteX9" fmla="*/ 35451 w 74897"/>
                      <a:gd name="connsiteY9" fmla="*/ 110201 h 112280"/>
                      <a:gd name="connsiteX10" fmla="*/ 63296 w 74897"/>
                      <a:gd name="connsiteY10" fmla="*/ 95798 h 112280"/>
                      <a:gd name="connsiteX11" fmla="*/ 72911 w 74897"/>
                      <a:gd name="connsiteY11" fmla="*/ 54026 h 112280"/>
                      <a:gd name="connsiteX12" fmla="*/ 63296 w 74897"/>
                      <a:gd name="connsiteY12" fmla="*/ 12301 h 112280"/>
                      <a:gd name="connsiteX13" fmla="*/ 35451 w 74897"/>
                      <a:gd name="connsiteY13" fmla="*/ -2079 h 112280"/>
                      <a:gd name="connsiteX14" fmla="*/ 7628 w 74897"/>
                      <a:gd name="connsiteY14" fmla="*/ 12301 h 112280"/>
                      <a:gd name="connsiteX15" fmla="*/ -1987 w 74897"/>
                      <a:gd name="connsiteY15" fmla="*/ 54026 h 112280"/>
                      <a:gd name="connsiteX16" fmla="*/ 7628 w 74897"/>
                      <a:gd name="connsiteY16" fmla="*/ 95798 h 112280"/>
                      <a:gd name="connsiteX17" fmla="*/ 35451 w 74897"/>
                      <a:gd name="connsiteY17" fmla="*/ 110201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605"/>
                        </a:moveTo>
                        <a:cubicBezTo>
                          <a:pt x="27911" y="98605"/>
                          <a:pt x="22236" y="94894"/>
                          <a:pt x="18427" y="87472"/>
                        </a:cubicBezTo>
                        <a:cubicBezTo>
                          <a:pt x="14634" y="80065"/>
                          <a:pt x="12738" y="68917"/>
                          <a:pt x="12738" y="54026"/>
                        </a:cubicBezTo>
                        <a:cubicBezTo>
                          <a:pt x="12738" y="39198"/>
                          <a:pt x="14634" y="28073"/>
                          <a:pt x="18427" y="20651"/>
                        </a:cubicBezTo>
                        <a:cubicBezTo>
                          <a:pt x="22236" y="13229"/>
                          <a:pt x="27911" y="9518"/>
                          <a:pt x="35451" y="9518"/>
                        </a:cubicBezTo>
                        <a:cubicBezTo>
                          <a:pt x="43053" y="9518"/>
                          <a:pt x="48750" y="13229"/>
                          <a:pt x="52544" y="20651"/>
                        </a:cubicBezTo>
                        <a:cubicBezTo>
                          <a:pt x="56352" y="28073"/>
                          <a:pt x="58257" y="39198"/>
                          <a:pt x="58257" y="54026"/>
                        </a:cubicBezTo>
                        <a:cubicBezTo>
                          <a:pt x="58257" y="68917"/>
                          <a:pt x="56352" y="80065"/>
                          <a:pt x="52544" y="87472"/>
                        </a:cubicBezTo>
                        <a:cubicBezTo>
                          <a:pt x="48750" y="94894"/>
                          <a:pt x="43053" y="98605"/>
                          <a:pt x="35451" y="98605"/>
                        </a:cubicBezTo>
                        <a:close/>
                        <a:moveTo>
                          <a:pt x="35451" y="110201"/>
                        </a:moveTo>
                        <a:cubicBezTo>
                          <a:pt x="47605" y="110201"/>
                          <a:pt x="56887" y="105400"/>
                          <a:pt x="63296" y="95798"/>
                        </a:cubicBezTo>
                        <a:cubicBezTo>
                          <a:pt x="69706" y="86212"/>
                          <a:pt x="72911" y="72288"/>
                          <a:pt x="72911" y="54026"/>
                        </a:cubicBezTo>
                        <a:cubicBezTo>
                          <a:pt x="72911" y="35812"/>
                          <a:pt x="69706" y="21903"/>
                          <a:pt x="63296" y="12301"/>
                        </a:cubicBezTo>
                        <a:cubicBezTo>
                          <a:pt x="56887" y="2715"/>
                          <a:pt x="47605" y="-2079"/>
                          <a:pt x="35451" y="-2079"/>
                        </a:cubicBezTo>
                        <a:cubicBezTo>
                          <a:pt x="23312" y="-2079"/>
                          <a:pt x="14038" y="2715"/>
                          <a:pt x="7628" y="12301"/>
                        </a:cubicBezTo>
                        <a:cubicBezTo>
                          <a:pt x="1218" y="21903"/>
                          <a:pt x="-1987" y="35812"/>
                          <a:pt x="-1987" y="54026"/>
                        </a:cubicBezTo>
                        <a:cubicBezTo>
                          <a:pt x="-1987" y="72288"/>
                          <a:pt x="1218" y="86212"/>
                          <a:pt x="7628" y="95798"/>
                        </a:cubicBezTo>
                        <a:cubicBezTo>
                          <a:pt x="14038" y="105400"/>
                          <a:pt x="23312" y="110201"/>
                          <a:pt x="35451" y="110201"/>
                        </a:cubicBezTo>
                        <a:close/>
                      </a:path>
                    </a:pathLst>
                  </a:custGeom>
                  <a:solidFill>
                    <a:srgbClr val="000000"/>
                  </a:solidFill>
                  <a:ln w="23" cap="flat">
                    <a:noFill/>
                    <a:prstDash val="solid"/>
                    <a:round/>
                  </a:ln>
                </p:spPr>
                <p:txBody>
                  <a:bodyPr rtlCol="0" anchor="ctr"/>
                  <a:lstStyle/>
                  <a:p>
                    <a:endParaRPr lang="en-US"/>
                  </a:p>
                </p:txBody>
              </p:sp>
              <p:sp>
                <p:nvSpPr>
                  <p:cNvPr id="130" name="Freeform: Shape 129">
                    <a:extLst>
                      <a:ext uri="{FF2B5EF4-FFF2-40B4-BE49-F238E27FC236}">
                        <a16:creationId xmlns:a16="http://schemas.microsoft.com/office/drawing/2014/main" id="{FD627475-5FC8-BCFF-A797-4AEED9427E33}"/>
                      </a:ext>
                    </a:extLst>
                  </p:cNvPr>
                  <p:cNvSpPr/>
                  <p:nvPr/>
                </p:nvSpPr>
                <p:spPr>
                  <a:xfrm flipV="1">
                    <a:off x="23181007" y="23553282"/>
                    <a:ext cx="74897" cy="112280"/>
                  </a:xfrm>
                  <a:custGeom>
                    <a:avLst/>
                    <a:gdLst>
                      <a:gd name="connsiteX0" fmla="*/ 35457 w 74897"/>
                      <a:gd name="connsiteY0" fmla="*/ 98605 h 112280"/>
                      <a:gd name="connsiteX1" fmla="*/ 18434 w 74897"/>
                      <a:gd name="connsiteY1" fmla="*/ 87472 h 112280"/>
                      <a:gd name="connsiteX2" fmla="*/ 12744 w 74897"/>
                      <a:gd name="connsiteY2" fmla="*/ 54026 h 112280"/>
                      <a:gd name="connsiteX3" fmla="*/ 18434 w 74897"/>
                      <a:gd name="connsiteY3" fmla="*/ 20651 h 112280"/>
                      <a:gd name="connsiteX4" fmla="*/ 35457 w 74897"/>
                      <a:gd name="connsiteY4" fmla="*/ 9518 h 112280"/>
                      <a:gd name="connsiteX5" fmla="*/ 52550 w 74897"/>
                      <a:gd name="connsiteY5" fmla="*/ 20651 h 112280"/>
                      <a:gd name="connsiteX6" fmla="*/ 58263 w 74897"/>
                      <a:gd name="connsiteY6" fmla="*/ 54026 h 112280"/>
                      <a:gd name="connsiteX7" fmla="*/ 52550 w 74897"/>
                      <a:gd name="connsiteY7" fmla="*/ 87472 h 112280"/>
                      <a:gd name="connsiteX8" fmla="*/ 35457 w 74897"/>
                      <a:gd name="connsiteY8" fmla="*/ 98605 h 112280"/>
                      <a:gd name="connsiteX9" fmla="*/ 35457 w 74897"/>
                      <a:gd name="connsiteY9" fmla="*/ 110201 h 112280"/>
                      <a:gd name="connsiteX10" fmla="*/ 63303 w 74897"/>
                      <a:gd name="connsiteY10" fmla="*/ 95798 h 112280"/>
                      <a:gd name="connsiteX11" fmla="*/ 72918 w 74897"/>
                      <a:gd name="connsiteY11" fmla="*/ 54026 h 112280"/>
                      <a:gd name="connsiteX12" fmla="*/ 63303 w 74897"/>
                      <a:gd name="connsiteY12" fmla="*/ 12301 h 112280"/>
                      <a:gd name="connsiteX13" fmla="*/ 35457 w 74897"/>
                      <a:gd name="connsiteY13" fmla="*/ -2079 h 112280"/>
                      <a:gd name="connsiteX14" fmla="*/ 7635 w 74897"/>
                      <a:gd name="connsiteY14" fmla="*/ 12301 h 112280"/>
                      <a:gd name="connsiteX15" fmla="*/ -1980 w 74897"/>
                      <a:gd name="connsiteY15" fmla="*/ 54026 h 112280"/>
                      <a:gd name="connsiteX16" fmla="*/ 7635 w 74897"/>
                      <a:gd name="connsiteY16" fmla="*/ 95798 h 112280"/>
                      <a:gd name="connsiteX17" fmla="*/ 35457 w 74897"/>
                      <a:gd name="connsiteY17" fmla="*/ 110201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605"/>
                        </a:moveTo>
                        <a:cubicBezTo>
                          <a:pt x="27917" y="98605"/>
                          <a:pt x="22243" y="94894"/>
                          <a:pt x="18434" y="87472"/>
                        </a:cubicBezTo>
                        <a:cubicBezTo>
                          <a:pt x="14641" y="80065"/>
                          <a:pt x="12744" y="68917"/>
                          <a:pt x="12744" y="54026"/>
                        </a:cubicBezTo>
                        <a:cubicBezTo>
                          <a:pt x="12744" y="39198"/>
                          <a:pt x="14641" y="28073"/>
                          <a:pt x="18434" y="20651"/>
                        </a:cubicBezTo>
                        <a:cubicBezTo>
                          <a:pt x="22243" y="13229"/>
                          <a:pt x="27917" y="9518"/>
                          <a:pt x="35457" y="9518"/>
                        </a:cubicBezTo>
                        <a:cubicBezTo>
                          <a:pt x="43059" y="9518"/>
                          <a:pt x="48757" y="13229"/>
                          <a:pt x="52550" y="20651"/>
                        </a:cubicBezTo>
                        <a:cubicBezTo>
                          <a:pt x="56359" y="28073"/>
                          <a:pt x="58263" y="39198"/>
                          <a:pt x="58263" y="54026"/>
                        </a:cubicBezTo>
                        <a:cubicBezTo>
                          <a:pt x="58263" y="68917"/>
                          <a:pt x="56359" y="80065"/>
                          <a:pt x="52550" y="87472"/>
                        </a:cubicBezTo>
                        <a:cubicBezTo>
                          <a:pt x="48757" y="94894"/>
                          <a:pt x="43059" y="98605"/>
                          <a:pt x="35457" y="98605"/>
                        </a:cubicBezTo>
                        <a:close/>
                        <a:moveTo>
                          <a:pt x="35457" y="110201"/>
                        </a:moveTo>
                        <a:cubicBezTo>
                          <a:pt x="47611" y="110201"/>
                          <a:pt x="56893" y="105400"/>
                          <a:pt x="63303" y="95798"/>
                        </a:cubicBezTo>
                        <a:cubicBezTo>
                          <a:pt x="69713" y="86212"/>
                          <a:pt x="72918" y="72288"/>
                          <a:pt x="72918" y="54026"/>
                        </a:cubicBezTo>
                        <a:cubicBezTo>
                          <a:pt x="72918" y="35812"/>
                          <a:pt x="69713" y="21903"/>
                          <a:pt x="63303" y="12301"/>
                        </a:cubicBezTo>
                        <a:cubicBezTo>
                          <a:pt x="56893" y="2715"/>
                          <a:pt x="47611" y="-2079"/>
                          <a:pt x="35457" y="-2079"/>
                        </a:cubicBezTo>
                        <a:cubicBezTo>
                          <a:pt x="23319" y="-2079"/>
                          <a:pt x="14044" y="2715"/>
                          <a:pt x="7635" y="12301"/>
                        </a:cubicBezTo>
                        <a:cubicBezTo>
                          <a:pt x="1225" y="21903"/>
                          <a:pt x="-1980" y="35812"/>
                          <a:pt x="-1980" y="54026"/>
                        </a:cubicBezTo>
                        <a:cubicBezTo>
                          <a:pt x="-1980" y="72288"/>
                          <a:pt x="1225" y="86212"/>
                          <a:pt x="7635" y="95798"/>
                        </a:cubicBezTo>
                        <a:cubicBezTo>
                          <a:pt x="14044" y="105400"/>
                          <a:pt x="23319" y="110201"/>
                          <a:pt x="35457" y="110201"/>
                        </a:cubicBezTo>
                        <a:close/>
                      </a:path>
                    </a:pathLst>
                  </a:custGeom>
                  <a:solidFill>
                    <a:srgbClr val="000000"/>
                  </a:solidFill>
                  <a:ln w="23" cap="flat">
                    <a:noFill/>
                    <a:prstDash val="solid"/>
                    <a:round/>
                  </a:ln>
                </p:spPr>
                <p:txBody>
                  <a:bodyPr rtlCol="0" anchor="ctr"/>
                  <a:lstStyle/>
                  <a:p>
                    <a:endParaRPr lang="en-US"/>
                  </a:p>
                </p:txBody>
              </p:sp>
            </p:grpSp>
          </p:grpSp>
          <p:grpSp>
            <p:nvGrpSpPr>
              <p:cNvPr id="131" name="Graphic 20">
                <a:extLst>
                  <a:ext uri="{FF2B5EF4-FFF2-40B4-BE49-F238E27FC236}">
                    <a16:creationId xmlns:a16="http://schemas.microsoft.com/office/drawing/2014/main" id="{8FE8C9F3-0A28-468F-8465-380C17219979}"/>
                  </a:ext>
                </a:extLst>
              </p:cNvPr>
              <p:cNvGrpSpPr/>
              <p:nvPr/>
            </p:nvGrpSpPr>
            <p:grpSpPr>
              <a:xfrm>
                <a:off x="22898402" y="23158270"/>
                <a:ext cx="471425" cy="112280"/>
                <a:chOff x="22898402" y="23158270"/>
                <a:chExt cx="471425" cy="112280"/>
              </a:xfrm>
              <a:solidFill>
                <a:srgbClr val="000000"/>
              </a:solidFill>
            </p:grpSpPr>
            <p:sp>
              <p:nvSpPr>
                <p:cNvPr id="133" name="Freeform: Shape 132">
                  <a:extLst>
                    <a:ext uri="{FF2B5EF4-FFF2-40B4-BE49-F238E27FC236}">
                      <a16:creationId xmlns:a16="http://schemas.microsoft.com/office/drawing/2014/main" id="{0A2B8C4E-7FD6-1C7B-38D6-95FBAE1D232F}"/>
                    </a:ext>
                  </a:extLst>
                </p:cNvPr>
                <p:cNvSpPr/>
                <p:nvPr/>
              </p:nvSpPr>
              <p:spPr>
                <a:xfrm>
                  <a:off x="23317806" y="23212048"/>
                  <a:ext cx="52021" cy="14843"/>
                </a:xfrm>
                <a:custGeom>
                  <a:avLst/>
                  <a:gdLst>
                    <a:gd name="connsiteX0" fmla="*/ 52086 w 52021"/>
                    <a:gd name="connsiteY0" fmla="*/ 224 h 14843"/>
                    <a:gd name="connsiteX1" fmla="*/ 65 w 52021"/>
                    <a:gd name="connsiteY1" fmla="*/ 224 h 14843"/>
                  </a:gdLst>
                  <a:ahLst/>
                  <a:cxnLst>
                    <a:cxn ang="0">
                      <a:pos x="connsiteX0" y="connsiteY0"/>
                    </a:cxn>
                    <a:cxn ang="0">
                      <a:pos x="connsiteX1" y="connsiteY1"/>
                    </a:cxn>
                  </a:cxnLst>
                  <a:rect l="l" t="t" r="r" b="b"/>
                  <a:pathLst>
                    <a:path w="52021" h="14843">
                      <a:moveTo>
                        <a:pt x="52086" y="224"/>
                      </a:moveTo>
                      <a:lnTo>
                        <a:pt x="65" y="224"/>
                      </a:lnTo>
                    </a:path>
                  </a:pathLst>
                </a:custGeom>
                <a:solidFill>
                  <a:srgbClr val="000000"/>
                </a:solidFill>
                <a:ln w="11886" cap="flat">
                  <a:solidFill>
                    <a:srgbClr val="000000"/>
                  </a:solidFill>
                  <a:prstDash val="solid"/>
                  <a:round/>
                </a:ln>
              </p:spPr>
              <p:txBody>
                <a:bodyPr rtlCol="0" anchor="ctr"/>
                <a:lstStyle/>
                <a:p>
                  <a:endParaRPr lang="en-US"/>
                </a:p>
              </p:txBody>
            </p:sp>
            <p:grpSp>
              <p:nvGrpSpPr>
                <p:cNvPr id="134" name="Graphic 20">
                  <a:extLst>
                    <a:ext uri="{FF2B5EF4-FFF2-40B4-BE49-F238E27FC236}">
                      <a16:creationId xmlns:a16="http://schemas.microsoft.com/office/drawing/2014/main" id="{C0B01CD2-FF1C-B46F-9566-D79517355F97}"/>
                    </a:ext>
                  </a:extLst>
                </p:cNvPr>
                <p:cNvGrpSpPr/>
                <p:nvPr/>
              </p:nvGrpSpPr>
              <p:grpSpPr>
                <a:xfrm>
                  <a:off x="22898402" y="23158270"/>
                  <a:ext cx="357502" cy="112280"/>
                  <a:chOff x="22898402" y="23158270"/>
                  <a:chExt cx="357502" cy="112280"/>
                </a:xfrm>
                <a:solidFill>
                  <a:srgbClr val="000000"/>
                </a:solidFill>
              </p:grpSpPr>
              <p:sp>
                <p:nvSpPr>
                  <p:cNvPr id="135" name="Freeform: Shape 134">
                    <a:extLst>
                      <a:ext uri="{FF2B5EF4-FFF2-40B4-BE49-F238E27FC236}">
                        <a16:creationId xmlns:a16="http://schemas.microsoft.com/office/drawing/2014/main" id="{C2D45D2C-98E8-4BE0-8EC4-6F00228F17F8}"/>
                      </a:ext>
                    </a:extLst>
                  </p:cNvPr>
                  <p:cNvSpPr/>
                  <p:nvPr/>
                </p:nvSpPr>
                <p:spPr>
                  <a:xfrm flipV="1">
                    <a:off x="22898402" y="23158270"/>
                    <a:ext cx="68789" cy="110169"/>
                  </a:xfrm>
                  <a:custGeom>
                    <a:avLst/>
                    <a:gdLst>
                      <a:gd name="connsiteX0" fmla="*/ 15712 w 68789"/>
                      <a:gd name="connsiteY0" fmla="*/ 10165 h 110169"/>
                      <a:gd name="connsiteX1" fmla="*/ 66875 w 68789"/>
                      <a:gd name="connsiteY1" fmla="*/ 10165 h 110169"/>
                      <a:gd name="connsiteX2" fmla="*/ 66875 w 68789"/>
                      <a:gd name="connsiteY2" fmla="*/ -2151 h 110169"/>
                      <a:gd name="connsiteX3" fmla="*/ -1915 w 68789"/>
                      <a:gd name="connsiteY3" fmla="*/ -2151 h 110169"/>
                      <a:gd name="connsiteX4" fmla="*/ -1915 w 68789"/>
                      <a:gd name="connsiteY4" fmla="*/ 10165 h 110169"/>
                      <a:gd name="connsiteX5" fmla="*/ 20822 w 68789"/>
                      <a:gd name="connsiteY5" fmla="*/ 33312 h 110169"/>
                      <a:gd name="connsiteX6" fmla="*/ 38936 w 68789"/>
                      <a:gd name="connsiteY6" fmla="*/ 52076 h 110169"/>
                      <a:gd name="connsiteX7" fmla="*/ 48760 w 68789"/>
                      <a:gd name="connsiteY7" fmla="*/ 65435 h 110169"/>
                      <a:gd name="connsiteX8" fmla="*/ 51570 w 68789"/>
                      <a:gd name="connsiteY8" fmla="*/ 76197 h 110169"/>
                      <a:gd name="connsiteX9" fmla="*/ 45509 w 68789"/>
                      <a:gd name="connsiteY9" fmla="*/ 90252 h 110169"/>
                      <a:gd name="connsiteX10" fmla="*/ 29716 w 68789"/>
                      <a:gd name="connsiteY10" fmla="*/ 95703 h 110169"/>
                      <a:gd name="connsiteX11" fmla="*/ 15155 w 68789"/>
                      <a:gd name="connsiteY11" fmla="*/ 93314 h 110169"/>
                      <a:gd name="connsiteX12" fmla="*/ -1195 w 68789"/>
                      <a:gd name="connsiteY12" fmla="*/ 86054 h 110169"/>
                      <a:gd name="connsiteX13" fmla="*/ -1195 w 68789"/>
                      <a:gd name="connsiteY13" fmla="*/ 100852 h 110169"/>
                      <a:gd name="connsiteX14" fmla="*/ 15341 w 68789"/>
                      <a:gd name="connsiteY14" fmla="*/ 106210 h 110169"/>
                      <a:gd name="connsiteX15" fmla="*/ 29438 w 68789"/>
                      <a:gd name="connsiteY15" fmla="*/ 108019 h 110169"/>
                      <a:gd name="connsiteX16" fmla="*/ 56285 w 68789"/>
                      <a:gd name="connsiteY16" fmla="*/ 99599 h 110169"/>
                      <a:gd name="connsiteX17" fmla="*/ 66294 w 68789"/>
                      <a:gd name="connsiteY17" fmla="*/ 77148 h 110169"/>
                      <a:gd name="connsiteX18" fmla="*/ 63786 w 68789"/>
                      <a:gd name="connsiteY18" fmla="*/ 64484 h 110169"/>
                      <a:gd name="connsiteX19" fmla="*/ 54682 w 68789"/>
                      <a:gd name="connsiteY19" fmla="*/ 50406 h 110169"/>
                      <a:gd name="connsiteX20" fmla="*/ 43140 w 68789"/>
                      <a:gd name="connsiteY20" fmla="*/ 38252 h 110169"/>
                      <a:gd name="connsiteX21" fmla="*/ 15712 w 68789"/>
                      <a:gd name="connsiteY21" fmla="*/ 10165 h 11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8789" h="110169">
                        <a:moveTo>
                          <a:pt x="15712" y="10165"/>
                        </a:moveTo>
                        <a:lnTo>
                          <a:pt x="66875" y="10165"/>
                        </a:lnTo>
                        <a:lnTo>
                          <a:pt x="66875" y="-2151"/>
                        </a:lnTo>
                        <a:lnTo>
                          <a:pt x="-1915" y="-2151"/>
                        </a:lnTo>
                        <a:lnTo>
                          <a:pt x="-1915" y="10165"/>
                        </a:lnTo>
                        <a:cubicBezTo>
                          <a:pt x="3643" y="15917"/>
                          <a:pt x="11222" y="23633"/>
                          <a:pt x="20822" y="33312"/>
                        </a:cubicBezTo>
                        <a:cubicBezTo>
                          <a:pt x="30436" y="43007"/>
                          <a:pt x="36475" y="49262"/>
                          <a:pt x="38936" y="52076"/>
                        </a:cubicBezTo>
                        <a:cubicBezTo>
                          <a:pt x="43628" y="57333"/>
                          <a:pt x="46902" y="61786"/>
                          <a:pt x="48760" y="65435"/>
                        </a:cubicBezTo>
                        <a:cubicBezTo>
                          <a:pt x="50634" y="69084"/>
                          <a:pt x="51570" y="72672"/>
                          <a:pt x="51570" y="76197"/>
                        </a:cubicBezTo>
                        <a:cubicBezTo>
                          <a:pt x="51570" y="81949"/>
                          <a:pt x="49550" y="86634"/>
                          <a:pt x="45509" y="90252"/>
                        </a:cubicBezTo>
                        <a:cubicBezTo>
                          <a:pt x="41468" y="93886"/>
                          <a:pt x="36204" y="95703"/>
                          <a:pt x="29716" y="95703"/>
                        </a:cubicBezTo>
                        <a:cubicBezTo>
                          <a:pt x="25118" y="95703"/>
                          <a:pt x="20264" y="94907"/>
                          <a:pt x="15155" y="93314"/>
                        </a:cubicBezTo>
                        <a:cubicBezTo>
                          <a:pt x="10061" y="91721"/>
                          <a:pt x="4611" y="89301"/>
                          <a:pt x="-1195" y="86054"/>
                        </a:cubicBezTo>
                        <a:lnTo>
                          <a:pt x="-1195" y="100852"/>
                        </a:lnTo>
                        <a:cubicBezTo>
                          <a:pt x="4704" y="103218"/>
                          <a:pt x="10216" y="105003"/>
                          <a:pt x="15341" y="106210"/>
                        </a:cubicBezTo>
                        <a:cubicBezTo>
                          <a:pt x="20481" y="107416"/>
                          <a:pt x="25180" y="108019"/>
                          <a:pt x="29438" y="108019"/>
                        </a:cubicBezTo>
                        <a:cubicBezTo>
                          <a:pt x="40663" y="108019"/>
                          <a:pt x="49612" y="105212"/>
                          <a:pt x="56285" y="99599"/>
                        </a:cubicBezTo>
                        <a:cubicBezTo>
                          <a:pt x="62958" y="94002"/>
                          <a:pt x="66294" y="86518"/>
                          <a:pt x="66294" y="77148"/>
                        </a:cubicBezTo>
                        <a:cubicBezTo>
                          <a:pt x="66294" y="72695"/>
                          <a:pt x="65458" y="68474"/>
                          <a:pt x="63786" y="64484"/>
                        </a:cubicBezTo>
                        <a:cubicBezTo>
                          <a:pt x="62129" y="60510"/>
                          <a:pt x="59095" y="55817"/>
                          <a:pt x="54682" y="50406"/>
                        </a:cubicBezTo>
                        <a:cubicBezTo>
                          <a:pt x="53475" y="48999"/>
                          <a:pt x="49627" y="44948"/>
                          <a:pt x="43140" y="38252"/>
                        </a:cubicBezTo>
                        <a:cubicBezTo>
                          <a:pt x="36668" y="31557"/>
                          <a:pt x="27526" y="22195"/>
                          <a:pt x="15712" y="10165"/>
                        </a:cubicBezTo>
                        <a:close/>
                      </a:path>
                    </a:pathLst>
                  </a:custGeom>
                  <a:solidFill>
                    <a:srgbClr val="000000"/>
                  </a:solidFill>
                  <a:ln w="23" cap="flat">
                    <a:noFill/>
                    <a:prstDash val="solid"/>
                    <a:round/>
                  </a:ln>
                </p:spPr>
                <p:txBody>
                  <a:bodyPr rtlCol="0" anchor="ctr"/>
                  <a:lstStyle/>
                  <a:p>
                    <a:endParaRPr lang="en-US"/>
                  </a:p>
                </p:txBody>
              </p:sp>
              <p:sp>
                <p:nvSpPr>
                  <p:cNvPr id="136" name="Freeform: Shape 135">
                    <a:extLst>
                      <a:ext uri="{FF2B5EF4-FFF2-40B4-BE49-F238E27FC236}">
                        <a16:creationId xmlns:a16="http://schemas.microsoft.com/office/drawing/2014/main" id="{AAF36367-5652-0F53-44D7-8C49AE58278C}"/>
                      </a:ext>
                    </a:extLst>
                  </p:cNvPr>
                  <p:cNvSpPr/>
                  <p:nvPr/>
                </p:nvSpPr>
                <p:spPr>
                  <a:xfrm flipV="1">
                    <a:off x="22991876" y="23158270"/>
                    <a:ext cx="74897" cy="112280"/>
                  </a:xfrm>
                  <a:custGeom>
                    <a:avLst/>
                    <a:gdLst>
                      <a:gd name="connsiteX0" fmla="*/ 35444 w 74897"/>
                      <a:gd name="connsiteY0" fmla="*/ 98578 h 112280"/>
                      <a:gd name="connsiteX1" fmla="*/ 18421 w 74897"/>
                      <a:gd name="connsiteY1" fmla="*/ 87445 h 112280"/>
                      <a:gd name="connsiteX2" fmla="*/ 12731 w 74897"/>
                      <a:gd name="connsiteY2" fmla="*/ 54000 h 112280"/>
                      <a:gd name="connsiteX3" fmla="*/ 18421 w 74897"/>
                      <a:gd name="connsiteY3" fmla="*/ 20624 h 112280"/>
                      <a:gd name="connsiteX4" fmla="*/ 35444 w 74897"/>
                      <a:gd name="connsiteY4" fmla="*/ 9491 h 112280"/>
                      <a:gd name="connsiteX5" fmla="*/ 52537 w 74897"/>
                      <a:gd name="connsiteY5" fmla="*/ 20624 h 112280"/>
                      <a:gd name="connsiteX6" fmla="*/ 58250 w 74897"/>
                      <a:gd name="connsiteY6" fmla="*/ 54000 h 112280"/>
                      <a:gd name="connsiteX7" fmla="*/ 52537 w 74897"/>
                      <a:gd name="connsiteY7" fmla="*/ 87445 h 112280"/>
                      <a:gd name="connsiteX8" fmla="*/ 35444 w 74897"/>
                      <a:gd name="connsiteY8" fmla="*/ 98578 h 112280"/>
                      <a:gd name="connsiteX9" fmla="*/ 35444 w 74897"/>
                      <a:gd name="connsiteY9" fmla="*/ 110175 h 112280"/>
                      <a:gd name="connsiteX10" fmla="*/ 63290 w 74897"/>
                      <a:gd name="connsiteY10" fmla="*/ 95772 h 112280"/>
                      <a:gd name="connsiteX11" fmla="*/ 72905 w 74897"/>
                      <a:gd name="connsiteY11" fmla="*/ 54000 h 112280"/>
                      <a:gd name="connsiteX12" fmla="*/ 63290 w 74897"/>
                      <a:gd name="connsiteY12" fmla="*/ 12275 h 112280"/>
                      <a:gd name="connsiteX13" fmla="*/ 35444 w 74897"/>
                      <a:gd name="connsiteY13" fmla="*/ -2105 h 112280"/>
                      <a:gd name="connsiteX14" fmla="*/ 7622 w 74897"/>
                      <a:gd name="connsiteY14" fmla="*/ 12275 h 112280"/>
                      <a:gd name="connsiteX15" fmla="*/ -1993 w 74897"/>
                      <a:gd name="connsiteY15" fmla="*/ 54000 h 112280"/>
                      <a:gd name="connsiteX16" fmla="*/ 7622 w 74897"/>
                      <a:gd name="connsiteY16" fmla="*/ 95772 h 112280"/>
                      <a:gd name="connsiteX17" fmla="*/ 35444 w 74897"/>
                      <a:gd name="connsiteY17" fmla="*/ 110175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578"/>
                        </a:moveTo>
                        <a:cubicBezTo>
                          <a:pt x="27904" y="98578"/>
                          <a:pt x="22230" y="94867"/>
                          <a:pt x="18421" y="87445"/>
                        </a:cubicBezTo>
                        <a:cubicBezTo>
                          <a:pt x="14628" y="80039"/>
                          <a:pt x="12731" y="68890"/>
                          <a:pt x="12731" y="54000"/>
                        </a:cubicBezTo>
                        <a:cubicBezTo>
                          <a:pt x="12731" y="39172"/>
                          <a:pt x="14628" y="28046"/>
                          <a:pt x="18421" y="20624"/>
                        </a:cubicBezTo>
                        <a:cubicBezTo>
                          <a:pt x="22230" y="13202"/>
                          <a:pt x="27904" y="9491"/>
                          <a:pt x="35444" y="9491"/>
                        </a:cubicBezTo>
                        <a:cubicBezTo>
                          <a:pt x="43046" y="9491"/>
                          <a:pt x="48744" y="13202"/>
                          <a:pt x="52537" y="20624"/>
                        </a:cubicBezTo>
                        <a:cubicBezTo>
                          <a:pt x="56346" y="28046"/>
                          <a:pt x="58250" y="39172"/>
                          <a:pt x="58250" y="54000"/>
                        </a:cubicBezTo>
                        <a:cubicBezTo>
                          <a:pt x="58250" y="68890"/>
                          <a:pt x="56346" y="80039"/>
                          <a:pt x="52537" y="87445"/>
                        </a:cubicBezTo>
                        <a:cubicBezTo>
                          <a:pt x="48744" y="94867"/>
                          <a:pt x="43046" y="98578"/>
                          <a:pt x="35444" y="98578"/>
                        </a:cubicBezTo>
                        <a:close/>
                        <a:moveTo>
                          <a:pt x="35444" y="110175"/>
                        </a:moveTo>
                        <a:cubicBezTo>
                          <a:pt x="47598" y="110175"/>
                          <a:pt x="56880" y="105374"/>
                          <a:pt x="63290" y="95772"/>
                        </a:cubicBezTo>
                        <a:cubicBezTo>
                          <a:pt x="69700" y="86185"/>
                          <a:pt x="72905" y="72261"/>
                          <a:pt x="72905" y="54000"/>
                        </a:cubicBezTo>
                        <a:cubicBezTo>
                          <a:pt x="72905" y="35785"/>
                          <a:pt x="69700" y="21877"/>
                          <a:pt x="63290" y="12275"/>
                        </a:cubicBezTo>
                        <a:cubicBezTo>
                          <a:pt x="56880" y="2688"/>
                          <a:pt x="47598" y="-2105"/>
                          <a:pt x="35444" y="-2105"/>
                        </a:cubicBezTo>
                        <a:cubicBezTo>
                          <a:pt x="23306" y="-2105"/>
                          <a:pt x="14032" y="2688"/>
                          <a:pt x="7622" y="12275"/>
                        </a:cubicBezTo>
                        <a:cubicBezTo>
                          <a:pt x="1212" y="21877"/>
                          <a:pt x="-1993" y="35785"/>
                          <a:pt x="-1993" y="54000"/>
                        </a:cubicBezTo>
                        <a:cubicBezTo>
                          <a:pt x="-1993" y="72261"/>
                          <a:pt x="1212" y="86185"/>
                          <a:pt x="7622" y="95772"/>
                        </a:cubicBezTo>
                        <a:cubicBezTo>
                          <a:pt x="14032" y="105374"/>
                          <a:pt x="23306" y="110175"/>
                          <a:pt x="35444" y="110175"/>
                        </a:cubicBezTo>
                        <a:close/>
                      </a:path>
                    </a:pathLst>
                  </a:custGeom>
                  <a:solidFill>
                    <a:srgbClr val="000000"/>
                  </a:solidFill>
                  <a:ln w="23" cap="flat">
                    <a:noFill/>
                    <a:prstDash val="solid"/>
                    <a:round/>
                  </a:ln>
                </p:spPr>
                <p:txBody>
                  <a:bodyPr rtlCol="0" anchor="ctr"/>
                  <a:lstStyle/>
                  <a:p>
                    <a:endParaRPr lang="en-US"/>
                  </a:p>
                </p:txBody>
              </p:sp>
              <p:sp>
                <p:nvSpPr>
                  <p:cNvPr id="137" name="Freeform: Shape 136">
                    <a:extLst>
                      <a:ext uri="{FF2B5EF4-FFF2-40B4-BE49-F238E27FC236}">
                        <a16:creationId xmlns:a16="http://schemas.microsoft.com/office/drawing/2014/main" id="{8D7E7189-61D3-3824-AD3B-BCE8651D969D}"/>
                      </a:ext>
                    </a:extLst>
                  </p:cNvPr>
                  <p:cNvSpPr/>
                  <p:nvPr/>
                </p:nvSpPr>
                <p:spPr>
                  <a:xfrm flipV="1">
                    <a:off x="23086442" y="23158270"/>
                    <a:ext cx="74897" cy="112280"/>
                  </a:xfrm>
                  <a:custGeom>
                    <a:avLst/>
                    <a:gdLst>
                      <a:gd name="connsiteX0" fmla="*/ 35451 w 74897"/>
                      <a:gd name="connsiteY0" fmla="*/ 98578 h 112280"/>
                      <a:gd name="connsiteX1" fmla="*/ 18427 w 74897"/>
                      <a:gd name="connsiteY1" fmla="*/ 87445 h 112280"/>
                      <a:gd name="connsiteX2" fmla="*/ 12738 w 74897"/>
                      <a:gd name="connsiteY2" fmla="*/ 54000 h 112280"/>
                      <a:gd name="connsiteX3" fmla="*/ 18427 w 74897"/>
                      <a:gd name="connsiteY3" fmla="*/ 20624 h 112280"/>
                      <a:gd name="connsiteX4" fmla="*/ 35451 w 74897"/>
                      <a:gd name="connsiteY4" fmla="*/ 9491 h 112280"/>
                      <a:gd name="connsiteX5" fmla="*/ 52544 w 74897"/>
                      <a:gd name="connsiteY5" fmla="*/ 20624 h 112280"/>
                      <a:gd name="connsiteX6" fmla="*/ 58257 w 74897"/>
                      <a:gd name="connsiteY6" fmla="*/ 54000 h 112280"/>
                      <a:gd name="connsiteX7" fmla="*/ 52544 w 74897"/>
                      <a:gd name="connsiteY7" fmla="*/ 87445 h 112280"/>
                      <a:gd name="connsiteX8" fmla="*/ 35451 w 74897"/>
                      <a:gd name="connsiteY8" fmla="*/ 98578 h 112280"/>
                      <a:gd name="connsiteX9" fmla="*/ 35451 w 74897"/>
                      <a:gd name="connsiteY9" fmla="*/ 110175 h 112280"/>
                      <a:gd name="connsiteX10" fmla="*/ 63296 w 74897"/>
                      <a:gd name="connsiteY10" fmla="*/ 95772 h 112280"/>
                      <a:gd name="connsiteX11" fmla="*/ 72911 w 74897"/>
                      <a:gd name="connsiteY11" fmla="*/ 54000 h 112280"/>
                      <a:gd name="connsiteX12" fmla="*/ 63296 w 74897"/>
                      <a:gd name="connsiteY12" fmla="*/ 12275 h 112280"/>
                      <a:gd name="connsiteX13" fmla="*/ 35451 w 74897"/>
                      <a:gd name="connsiteY13" fmla="*/ -2105 h 112280"/>
                      <a:gd name="connsiteX14" fmla="*/ 7628 w 74897"/>
                      <a:gd name="connsiteY14" fmla="*/ 12275 h 112280"/>
                      <a:gd name="connsiteX15" fmla="*/ -1987 w 74897"/>
                      <a:gd name="connsiteY15" fmla="*/ 54000 h 112280"/>
                      <a:gd name="connsiteX16" fmla="*/ 7628 w 74897"/>
                      <a:gd name="connsiteY16" fmla="*/ 95772 h 112280"/>
                      <a:gd name="connsiteX17" fmla="*/ 35451 w 74897"/>
                      <a:gd name="connsiteY17" fmla="*/ 110175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578"/>
                        </a:moveTo>
                        <a:cubicBezTo>
                          <a:pt x="27911" y="98578"/>
                          <a:pt x="22236" y="94867"/>
                          <a:pt x="18427" y="87445"/>
                        </a:cubicBezTo>
                        <a:cubicBezTo>
                          <a:pt x="14634" y="80039"/>
                          <a:pt x="12738" y="68890"/>
                          <a:pt x="12738" y="54000"/>
                        </a:cubicBezTo>
                        <a:cubicBezTo>
                          <a:pt x="12738" y="39172"/>
                          <a:pt x="14634" y="28046"/>
                          <a:pt x="18427" y="20624"/>
                        </a:cubicBezTo>
                        <a:cubicBezTo>
                          <a:pt x="22236" y="13202"/>
                          <a:pt x="27911" y="9491"/>
                          <a:pt x="35451" y="9491"/>
                        </a:cubicBezTo>
                        <a:cubicBezTo>
                          <a:pt x="43053" y="9491"/>
                          <a:pt x="48750" y="13202"/>
                          <a:pt x="52544" y="20624"/>
                        </a:cubicBezTo>
                        <a:cubicBezTo>
                          <a:pt x="56352" y="28046"/>
                          <a:pt x="58257" y="39172"/>
                          <a:pt x="58257" y="54000"/>
                        </a:cubicBezTo>
                        <a:cubicBezTo>
                          <a:pt x="58257" y="68890"/>
                          <a:pt x="56352" y="80039"/>
                          <a:pt x="52544" y="87445"/>
                        </a:cubicBezTo>
                        <a:cubicBezTo>
                          <a:pt x="48750" y="94867"/>
                          <a:pt x="43053" y="98578"/>
                          <a:pt x="35451" y="98578"/>
                        </a:cubicBezTo>
                        <a:close/>
                        <a:moveTo>
                          <a:pt x="35451" y="110175"/>
                        </a:moveTo>
                        <a:cubicBezTo>
                          <a:pt x="47605" y="110175"/>
                          <a:pt x="56887" y="105374"/>
                          <a:pt x="63296" y="95772"/>
                        </a:cubicBezTo>
                        <a:cubicBezTo>
                          <a:pt x="69706" y="86185"/>
                          <a:pt x="72911" y="72261"/>
                          <a:pt x="72911" y="54000"/>
                        </a:cubicBezTo>
                        <a:cubicBezTo>
                          <a:pt x="72911" y="35785"/>
                          <a:pt x="69706" y="21877"/>
                          <a:pt x="63296" y="12275"/>
                        </a:cubicBezTo>
                        <a:cubicBezTo>
                          <a:pt x="56887" y="2688"/>
                          <a:pt x="47605" y="-2105"/>
                          <a:pt x="35451" y="-2105"/>
                        </a:cubicBezTo>
                        <a:cubicBezTo>
                          <a:pt x="23312" y="-2105"/>
                          <a:pt x="14038" y="2688"/>
                          <a:pt x="7628" y="12275"/>
                        </a:cubicBezTo>
                        <a:cubicBezTo>
                          <a:pt x="1218" y="21877"/>
                          <a:pt x="-1987" y="35785"/>
                          <a:pt x="-1987" y="54000"/>
                        </a:cubicBezTo>
                        <a:cubicBezTo>
                          <a:pt x="-1987" y="72261"/>
                          <a:pt x="1218" y="86185"/>
                          <a:pt x="7628" y="95772"/>
                        </a:cubicBezTo>
                        <a:cubicBezTo>
                          <a:pt x="14038" y="105374"/>
                          <a:pt x="23312" y="110175"/>
                          <a:pt x="35451" y="110175"/>
                        </a:cubicBezTo>
                        <a:close/>
                      </a:path>
                    </a:pathLst>
                  </a:custGeom>
                  <a:solidFill>
                    <a:srgbClr val="000000"/>
                  </a:solidFill>
                  <a:ln w="23" cap="flat">
                    <a:noFill/>
                    <a:prstDash val="solid"/>
                    <a:round/>
                  </a:ln>
                </p:spPr>
                <p:txBody>
                  <a:bodyPr rtlCol="0" anchor="ctr"/>
                  <a:lstStyle/>
                  <a:p>
                    <a:endParaRPr lang="en-US"/>
                  </a:p>
                </p:txBody>
              </p:sp>
              <p:sp>
                <p:nvSpPr>
                  <p:cNvPr id="138" name="Freeform: Shape 137">
                    <a:extLst>
                      <a:ext uri="{FF2B5EF4-FFF2-40B4-BE49-F238E27FC236}">
                        <a16:creationId xmlns:a16="http://schemas.microsoft.com/office/drawing/2014/main" id="{FCF9BB40-6345-0392-3FCD-F331DAD6D4D0}"/>
                      </a:ext>
                    </a:extLst>
                  </p:cNvPr>
                  <p:cNvSpPr/>
                  <p:nvPr/>
                </p:nvSpPr>
                <p:spPr>
                  <a:xfrm flipV="1">
                    <a:off x="23181007" y="23158270"/>
                    <a:ext cx="74897" cy="112280"/>
                  </a:xfrm>
                  <a:custGeom>
                    <a:avLst/>
                    <a:gdLst>
                      <a:gd name="connsiteX0" fmla="*/ 35457 w 74897"/>
                      <a:gd name="connsiteY0" fmla="*/ 98578 h 112280"/>
                      <a:gd name="connsiteX1" fmla="*/ 18434 w 74897"/>
                      <a:gd name="connsiteY1" fmla="*/ 87445 h 112280"/>
                      <a:gd name="connsiteX2" fmla="*/ 12744 w 74897"/>
                      <a:gd name="connsiteY2" fmla="*/ 54000 h 112280"/>
                      <a:gd name="connsiteX3" fmla="*/ 18434 w 74897"/>
                      <a:gd name="connsiteY3" fmla="*/ 20624 h 112280"/>
                      <a:gd name="connsiteX4" fmla="*/ 35457 w 74897"/>
                      <a:gd name="connsiteY4" fmla="*/ 9491 h 112280"/>
                      <a:gd name="connsiteX5" fmla="*/ 52550 w 74897"/>
                      <a:gd name="connsiteY5" fmla="*/ 20624 h 112280"/>
                      <a:gd name="connsiteX6" fmla="*/ 58263 w 74897"/>
                      <a:gd name="connsiteY6" fmla="*/ 54000 h 112280"/>
                      <a:gd name="connsiteX7" fmla="*/ 52550 w 74897"/>
                      <a:gd name="connsiteY7" fmla="*/ 87445 h 112280"/>
                      <a:gd name="connsiteX8" fmla="*/ 35457 w 74897"/>
                      <a:gd name="connsiteY8" fmla="*/ 98578 h 112280"/>
                      <a:gd name="connsiteX9" fmla="*/ 35457 w 74897"/>
                      <a:gd name="connsiteY9" fmla="*/ 110175 h 112280"/>
                      <a:gd name="connsiteX10" fmla="*/ 63303 w 74897"/>
                      <a:gd name="connsiteY10" fmla="*/ 95772 h 112280"/>
                      <a:gd name="connsiteX11" fmla="*/ 72918 w 74897"/>
                      <a:gd name="connsiteY11" fmla="*/ 54000 h 112280"/>
                      <a:gd name="connsiteX12" fmla="*/ 63303 w 74897"/>
                      <a:gd name="connsiteY12" fmla="*/ 12275 h 112280"/>
                      <a:gd name="connsiteX13" fmla="*/ 35457 w 74897"/>
                      <a:gd name="connsiteY13" fmla="*/ -2105 h 112280"/>
                      <a:gd name="connsiteX14" fmla="*/ 7635 w 74897"/>
                      <a:gd name="connsiteY14" fmla="*/ 12275 h 112280"/>
                      <a:gd name="connsiteX15" fmla="*/ -1980 w 74897"/>
                      <a:gd name="connsiteY15" fmla="*/ 54000 h 112280"/>
                      <a:gd name="connsiteX16" fmla="*/ 7635 w 74897"/>
                      <a:gd name="connsiteY16" fmla="*/ 95772 h 112280"/>
                      <a:gd name="connsiteX17" fmla="*/ 35457 w 74897"/>
                      <a:gd name="connsiteY17" fmla="*/ 110175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578"/>
                        </a:moveTo>
                        <a:cubicBezTo>
                          <a:pt x="27917" y="98578"/>
                          <a:pt x="22243" y="94867"/>
                          <a:pt x="18434" y="87445"/>
                        </a:cubicBezTo>
                        <a:cubicBezTo>
                          <a:pt x="14641" y="80039"/>
                          <a:pt x="12744" y="68890"/>
                          <a:pt x="12744" y="54000"/>
                        </a:cubicBezTo>
                        <a:cubicBezTo>
                          <a:pt x="12744" y="39172"/>
                          <a:pt x="14641" y="28046"/>
                          <a:pt x="18434" y="20624"/>
                        </a:cubicBezTo>
                        <a:cubicBezTo>
                          <a:pt x="22243" y="13202"/>
                          <a:pt x="27917" y="9491"/>
                          <a:pt x="35457" y="9491"/>
                        </a:cubicBezTo>
                        <a:cubicBezTo>
                          <a:pt x="43059" y="9491"/>
                          <a:pt x="48757" y="13202"/>
                          <a:pt x="52550" y="20624"/>
                        </a:cubicBezTo>
                        <a:cubicBezTo>
                          <a:pt x="56359" y="28046"/>
                          <a:pt x="58263" y="39172"/>
                          <a:pt x="58263" y="54000"/>
                        </a:cubicBezTo>
                        <a:cubicBezTo>
                          <a:pt x="58263" y="68890"/>
                          <a:pt x="56359" y="80039"/>
                          <a:pt x="52550" y="87445"/>
                        </a:cubicBezTo>
                        <a:cubicBezTo>
                          <a:pt x="48757" y="94867"/>
                          <a:pt x="43059" y="98578"/>
                          <a:pt x="35457" y="98578"/>
                        </a:cubicBezTo>
                        <a:close/>
                        <a:moveTo>
                          <a:pt x="35457" y="110175"/>
                        </a:moveTo>
                        <a:cubicBezTo>
                          <a:pt x="47611" y="110175"/>
                          <a:pt x="56893" y="105374"/>
                          <a:pt x="63303" y="95772"/>
                        </a:cubicBezTo>
                        <a:cubicBezTo>
                          <a:pt x="69713" y="86185"/>
                          <a:pt x="72918" y="72261"/>
                          <a:pt x="72918" y="54000"/>
                        </a:cubicBezTo>
                        <a:cubicBezTo>
                          <a:pt x="72918" y="35785"/>
                          <a:pt x="69713" y="21877"/>
                          <a:pt x="63303" y="12275"/>
                        </a:cubicBezTo>
                        <a:cubicBezTo>
                          <a:pt x="56893" y="2688"/>
                          <a:pt x="47611" y="-2105"/>
                          <a:pt x="35457" y="-2105"/>
                        </a:cubicBezTo>
                        <a:cubicBezTo>
                          <a:pt x="23319" y="-2105"/>
                          <a:pt x="14044" y="2688"/>
                          <a:pt x="7635" y="12275"/>
                        </a:cubicBezTo>
                        <a:cubicBezTo>
                          <a:pt x="1225" y="21877"/>
                          <a:pt x="-1980" y="35785"/>
                          <a:pt x="-1980" y="54000"/>
                        </a:cubicBezTo>
                        <a:cubicBezTo>
                          <a:pt x="-1980" y="72261"/>
                          <a:pt x="1225" y="86185"/>
                          <a:pt x="7635" y="95772"/>
                        </a:cubicBezTo>
                        <a:cubicBezTo>
                          <a:pt x="14044" y="105374"/>
                          <a:pt x="23319" y="110175"/>
                          <a:pt x="35457" y="110175"/>
                        </a:cubicBezTo>
                        <a:close/>
                      </a:path>
                    </a:pathLst>
                  </a:custGeom>
                  <a:solidFill>
                    <a:srgbClr val="000000"/>
                  </a:solidFill>
                  <a:ln w="23" cap="flat">
                    <a:noFill/>
                    <a:prstDash val="solid"/>
                    <a:round/>
                  </a:ln>
                </p:spPr>
                <p:txBody>
                  <a:bodyPr rtlCol="0" anchor="ctr"/>
                  <a:lstStyle/>
                  <a:p>
                    <a:endParaRPr lang="en-US"/>
                  </a:p>
                </p:txBody>
              </p:sp>
            </p:grpSp>
          </p:grpSp>
          <p:grpSp>
            <p:nvGrpSpPr>
              <p:cNvPr id="140" name="Graphic 20">
                <a:extLst>
                  <a:ext uri="{FF2B5EF4-FFF2-40B4-BE49-F238E27FC236}">
                    <a16:creationId xmlns:a16="http://schemas.microsoft.com/office/drawing/2014/main" id="{98A0C421-AEED-AC6C-711A-54F654A3B757}"/>
                  </a:ext>
                </a:extLst>
              </p:cNvPr>
              <p:cNvGrpSpPr/>
              <p:nvPr/>
            </p:nvGrpSpPr>
            <p:grpSpPr>
              <a:xfrm>
                <a:off x="22898844" y="22763259"/>
                <a:ext cx="470984" cy="112280"/>
                <a:chOff x="22898844" y="22763259"/>
                <a:chExt cx="470984" cy="112280"/>
              </a:xfrm>
              <a:solidFill>
                <a:srgbClr val="000000"/>
              </a:solidFill>
            </p:grpSpPr>
            <p:sp>
              <p:nvSpPr>
                <p:cNvPr id="141" name="Freeform: Shape 140">
                  <a:extLst>
                    <a:ext uri="{FF2B5EF4-FFF2-40B4-BE49-F238E27FC236}">
                      <a16:creationId xmlns:a16="http://schemas.microsoft.com/office/drawing/2014/main" id="{3467D797-D987-71D2-41AE-42B08A6E5B8E}"/>
                    </a:ext>
                  </a:extLst>
                </p:cNvPr>
                <p:cNvSpPr/>
                <p:nvPr/>
              </p:nvSpPr>
              <p:spPr>
                <a:xfrm>
                  <a:off x="23317806" y="22817037"/>
                  <a:ext cx="52021" cy="14843"/>
                </a:xfrm>
                <a:custGeom>
                  <a:avLst/>
                  <a:gdLst>
                    <a:gd name="connsiteX0" fmla="*/ 52086 w 52021"/>
                    <a:gd name="connsiteY0" fmla="*/ 197 h 14843"/>
                    <a:gd name="connsiteX1" fmla="*/ 65 w 52021"/>
                    <a:gd name="connsiteY1" fmla="*/ 197 h 14843"/>
                  </a:gdLst>
                  <a:ahLst/>
                  <a:cxnLst>
                    <a:cxn ang="0">
                      <a:pos x="connsiteX0" y="connsiteY0"/>
                    </a:cxn>
                    <a:cxn ang="0">
                      <a:pos x="connsiteX1" y="connsiteY1"/>
                    </a:cxn>
                  </a:cxnLst>
                  <a:rect l="l" t="t" r="r" b="b"/>
                  <a:pathLst>
                    <a:path w="52021" h="14843">
                      <a:moveTo>
                        <a:pt x="52086" y="197"/>
                      </a:moveTo>
                      <a:lnTo>
                        <a:pt x="65" y="197"/>
                      </a:lnTo>
                    </a:path>
                  </a:pathLst>
                </a:custGeom>
                <a:solidFill>
                  <a:srgbClr val="000000"/>
                </a:solidFill>
                <a:ln w="11886" cap="flat">
                  <a:solidFill>
                    <a:srgbClr val="000000"/>
                  </a:solidFill>
                  <a:prstDash val="solid"/>
                  <a:round/>
                </a:ln>
              </p:spPr>
              <p:txBody>
                <a:bodyPr rtlCol="0" anchor="ctr"/>
                <a:lstStyle/>
                <a:p>
                  <a:endParaRPr lang="en-US"/>
                </a:p>
              </p:txBody>
            </p:sp>
            <p:grpSp>
              <p:nvGrpSpPr>
                <p:cNvPr id="142" name="Graphic 20">
                  <a:extLst>
                    <a:ext uri="{FF2B5EF4-FFF2-40B4-BE49-F238E27FC236}">
                      <a16:creationId xmlns:a16="http://schemas.microsoft.com/office/drawing/2014/main" id="{15148E2D-39AF-5EB1-5026-58A7BECEFACC}"/>
                    </a:ext>
                  </a:extLst>
                </p:cNvPr>
                <p:cNvGrpSpPr/>
                <p:nvPr/>
              </p:nvGrpSpPr>
              <p:grpSpPr>
                <a:xfrm>
                  <a:off x="22898844" y="22763259"/>
                  <a:ext cx="357061" cy="112280"/>
                  <a:chOff x="22898844" y="22763259"/>
                  <a:chExt cx="357061" cy="112280"/>
                </a:xfrm>
                <a:solidFill>
                  <a:srgbClr val="000000"/>
                </a:solidFill>
              </p:grpSpPr>
              <p:sp>
                <p:nvSpPr>
                  <p:cNvPr id="145" name="Freeform: Shape 144">
                    <a:extLst>
                      <a:ext uri="{FF2B5EF4-FFF2-40B4-BE49-F238E27FC236}">
                        <a16:creationId xmlns:a16="http://schemas.microsoft.com/office/drawing/2014/main" id="{79E34653-88B2-0ADA-822B-287EB7F23138}"/>
                      </a:ext>
                    </a:extLst>
                  </p:cNvPr>
                  <p:cNvSpPr/>
                  <p:nvPr/>
                </p:nvSpPr>
                <p:spPr>
                  <a:xfrm flipV="1">
                    <a:off x="22898844" y="22763259"/>
                    <a:ext cx="71321" cy="112280"/>
                  </a:xfrm>
                  <a:custGeom>
                    <a:avLst/>
                    <a:gdLst>
                      <a:gd name="connsiteX0" fmla="*/ 46991 w 71321"/>
                      <a:gd name="connsiteY0" fmla="*/ 58334 h 112280"/>
                      <a:gd name="connsiteX1" fmla="*/ 63411 w 71321"/>
                      <a:gd name="connsiteY1" fmla="*/ 48963 h 112280"/>
                      <a:gd name="connsiteX2" fmla="*/ 69333 w 71321"/>
                      <a:gd name="connsiteY2" fmla="*/ 31429 h 112280"/>
                      <a:gd name="connsiteX3" fmla="*/ 58301 w 71321"/>
                      <a:gd name="connsiteY3" fmla="*/ 6635 h 112280"/>
                      <a:gd name="connsiteX4" fmla="*/ 26949 w 71321"/>
                      <a:gd name="connsiteY4" fmla="*/ -2132 h 112280"/>
                      <a:gd name="connsiteX5" fmla="*/ 12922 w 71321"/>
                      <a:gd name="connsiteY5" fmla="*/ -787 h 112280"/>
                      <a:gd name="connsiteX6" fmla="*/ -1988 w 71321"/>
                      <a:gd name="connsiteY6" fmla="*/ 3249 h 112280"/>
                      <a:gd name="connsiteX7" fmla="*/ -1988 w 71321"/>
                      <a:gd name="connsiteY7" fmla="*/ 17374 h 112280"/>
                      <a:gd name="connsiteX8" fmla="*/ 11342 w 71321"/>
                      <a:gd name="connsiteY8" fmla="*/ 12016 h 112280"/>
                      <a:gd name="connsiteX9" fmla="*/ 26531 w 71321"/>
                      <a:gd name="connsiteY9" fmla="*/ 10207 h 112280"/>
                      <a:gd name="connsiteX10" fmla="*/ 47525 w 71321"/>
                      <a:gd name="connsiteY10" fmla="*/ 15634 h 112280"/>
                      <a:gd name="connsiteX11" fmla="*/ 54748 w 71321"/>
                      <a:gd name="connsiteY11" fmla="*/ 31429 h 112280"/>
                      <a:gd name="connsiteX12" fmla="*/ 48036 w 71321"/>
                      <a:gd name="connsiteY12" fmla="*/ 46389 h 112280"/>
                      <a:gd name="connsiteX13" fmla="*/ 29364 w 71321"/>
                      <a:gd name="connsiteY13" fmla="*/ 51793 h 112280"/>
                      <a:gd name="connsiteX14" fmla="*/ 16730 w 71321"/>
                      <a:gd name="connsiteY14" fmla="*/ 51793 h 112280"/>
                      <a:gd name="connsiteX15" fmla="*/ 16730 w 71321"/>
                      <a:gd name="connsiteY15" fmla="*/ 63831 h 112280"/>
                      <a:gd name="connsiteX16" fmla="*/ 29945 w 71321"/>
                      <a:gd name="connsiteY16" fmla="*/ 63831 h 112280"/>
                      <a:gd name="connsiteX17" fmla="*/ 46480 w 71321"/>
                      <a:gd name="connsiteY17" fmla="*/ 68145 h 112280"/>
                      <a:gd name="connsiteX18" fmla="*/ 52217 w 71321"/>
                      <a:gd name="connsiteY18" fmla="*/ 80576 h 112280"/>
                      <a:gd name="connsiteX19" fmla="*/ 46295 w 71321"/>
                      <a:gd name="connsiteY19" fmla="*/ 93356 h 112280"/>
                      <a:gd name="connsiteX20" fmla="*/ 29364 w 71321"/>
                      <a:gd name="connsiteY20" fmla="*/ 97832 h 112280"/>
                      <a:gd name="connsiteX21" fmla="*/ 16428 w 71321"/>
                      <a:gd name="connsiteY21" fmla="*/ 96510 h 112280"/>
                      <a:gd name="connsiteX22" fmla="*/ 1263 w 71321"/>
                      <a:gd name="connsiteY22" fmla="*/ 92475 h 112280"/>
                      <a:gd name="connsiteX23" fmla="*/ 1263 w 71321"/>
                      <a:gd name="connsiteY23" fmla="*/ 105509 h 112280"/>
                      <a:gd name="connsiteX24" fmla="*/ 16916 w 71321"/>
                      <a:gd name="connsiteY24" fmla="*/ 108989 h 112280"/>
                      <a:gd name="connsiteX25" fmla="*/ 30665 w 71321"/>
                      <a:gd name="connsiteY25" fmla="*/ 110148 h 112280"/>
                      <a:gd name="connsiteX26" fmla="*/ 57071 w 71321"/>
                      <a:gd name="connsiteY26" fmla="*/ 102564 h 112280"/>
                      <a:gd name="connsiteX27" fmla="*/ 66801 w 71321"/>
                      <a:gd name="connsiteY27" fmla="*/ 82107 h 112280"/>
                      <a:gd name="connsiteX28" fmla="*/ 61646 w 71321"/>
                      <a:gd name="connsiteY28" fmla="*/ 66915 h 112280"/>
                      <a:gd name="connsiteX29" fmla="*/ 46991 w 71321"/>
                      <a:gd name="connsiteY29" fmla="*/ 58334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1321" h="112280">
                        <a:moveTo>
                          <a:pt x="46991" y="58334"/>
                        </a:moveTo>
                        <a:cubicBezTo>
                          <a:pt x="54005" y="56834"/>
                          <a:pt x="59478" y="53710"/>
                          <a:pt x="63411" y="48963"/>
                        </a:cubicBezTo>
                        <a:cubicBezTo>
                          <a:pt x="67359" y="44232"/>
                          <a:pt x="69333" y="38387"/>
                          <a:pt x="69333" y="31429"/>
                        </a:cubicBezTo>
                        <a:cubicBezTo>
                          <a:pt x="69333" y="20760"/>
                          <a:pt x="65656" y="12495"/>
                          <a:pt x="58301" y="6635"/>
                        </a:cubicBezTo>
                        <a:cubicBezTo>
                          <a:pt x="50947" y="790"/>
                          <a:pt x="40496" y="-2132"/>
                          <a:pt x="26949" y="-2132"/>
                        </a:cubicBezTo>
                        <a:cubicBezTo>
                          <a:pt x="22413" y="-2132"/>
                          <a:pt x="17737" y="-1684"/>
                          <a:pt x="12922" y="-787"/>
                        </a:cubicBezTo>
                        <a:cubicBezTo>
                          <a:pt x="8106" y="110"/>
                          <a:pt x="3137" y="1455"/>
                          <a:pt x="-1988" y="3249"/>
                        </a:cubicBezTo>
                        <a:lnTo>
                          <a:pt x="-1988" y="17374"/>
                        </a:lnTo>
                        <a:cubicBezTo>
                          <a:pt x="2068" y="15008"/>
                          <a:pt x="6512" y="13222"/>
                          <a:pt x="11342" y="12016"/>
                        </a:cubicBezTo>
                        <a:cubicBezTo>
                          <a:pt x="16189" y="10810"/>
                          <a:pt x="21251" y="10207"/>
                          <a:pt x="26531" y="10207"/>
                        </a:cubicBezTo>
                        <a:cubicBezTo>
                          <a:pt x="35712" y="10207"/>
                          <a:pt x="42710" y="12016"/>
                          <a:pt x="47525" y="15634"/>
                        </a:cubicBezTo>
                        <a:cubicBezTo>
                          <a:pt x="52341" y="19252"/>
                          <a:pt x="54748" y="24517"/>
                          <a:pt x="54748" y="31429"/>
                        </a:cubicBezTo>
                        <a:cubicBezTo>
                          <a:pt x="54748" y="37815"/>
                          <a:pt x="52511" y="42802"/>
                          <a:pt x="48036" y="46389"/>
                        </a:cubicBezTo>
                        <a:cubicBezTo>
                          <a:pt x="43562" y="49992"/>
                          <a:pt x="37338" y="51793"/>
                          <a:pt x="29364" y="51793"/>
                        </a:cubicBezTo>
                        <a:lnTo>
                          <a:pt x="16730" y="51793"/>
                        </a:lnTo>
                        <a:lnTo>
                          <a:pt x="16730" y="63831"/>
                        </a:lnTo>
                        <a:lnTo>
                          <a:pt x="29945" y="63831"/>
                        </a:lnTo>
                        <a:cubicBezTo>
                          <a:pt x="37144" y="63831"/>
                          <a:pt x="42656" y="65269"/>
                          <a:pt x="46480" y="68145"/>
                        </a:cubicBezTo>
                        <a:cubicBezTo>
                          <a:pt x="50305" y="71021"/>
                          <a:pt x="52217" y="75165"/>
                          <a:pt x="52217" y="80576"/>
                        </a:cubicBezTo>
                        <a:cubicBezTo>
                          <a:pt x="52217" y="86127"/>
                          <a:pt x="50243" y="90387"/>
                          <a:pt x="46295" y="93356"/>
                        </a:cubicBezTo>
                        <a:cubicBezTo>
                          <a:pt x="42362" y="96340"/>
                          <a:pt x="36719" y="97832"/>
                          <a:pt x="29364" y="97832"/>
                        </a:cubicBezTo>
                        <a:cubicBezTo>
                          <a:pt x="25339" y="97832"/>
                          <a:pt x="21027" y="97392"/>
                          <a:pt x="16428" y="96510"/>
                        </a:cubicBezTo>
                        <a:cubicBezTo>
                          <a:pt x="11830" y="95645"/>
                          <a:pt x="6775" y="94299"/>
                          <a:pt x="1263" y="92475"/>
                        </a:cubicBezTo>
                        <a:lnTo>
                          <a:pt x="1263" y="105509"/>
                        </a:lnTo>
                        <a:cubicBezTo>
                          <a:pt x="6837" y="107056"/>
                          <a:pt x="12055" y="108215"/>
                          <a:pt x="16916" y="108989"/>
                        </a:cubicBezTo>
                        <a:cubicBezTo>
                          <a:pt x="21778" y="109762"/>
                          <a:pt x="26361" y="110148"/>
                          <a:pt x="30665" y="110148"/>
                        </a:cubicBezTo>
                        <a:cubicBezTo>
                          <a:pt x="41797" y="110148"/>
                          <a:pt x="50599" y="107620"/>
                          <a:pt x="57071" y="102564"/>
                        </a:cubicBezTo>
                        <a:cubicBezTo>
                          <a:pt x="63558" y="97523"/>
                          <a:pt x="66801" y="90704"/>
                          <a:pt x="66801" y="82107"/>
                        </a:cubicBezTo>
                        <a:cubicBezTo>
                          <a:pt x="66801" y="76108"/>
                          <a:pt x="65083" y="71044"/>
                          <a:pt x="61646" y="66915"/>
                        </a:cubicBezTo>
                        <a:cubicBezTo>
                          <a:pt x="58209" y="62787"/>
                          <a:pt x="53324" y="59926"/>
                          <a:pt x="46991" y="58334"/>
                        </a:cubicBezTo>
                        <a:close/>
                      </a:path>
                    </a:pathLst>
                  </a:custGeom>
                  <a:solidFill>
                    <a:srgbClr val="000000"/>
                  </a:solidFill>
                  <a:ln w="23" cap="flat">
                    <a:noFill/>
                    <a:prstDash val="solid"/>
                    <a:round/>
                  </a:ln>
                </p:spPr>
                <p:txBody>
                  <a:bodyPr rtlCol="0" anchor="ctr"/>
                  <a:lstStyle/>
                  <a:p>
                    <a:endParaRPr lang="en-US"/>
                  </a:p>
                </p:txBody>
              </p:sp>
              <p:sp>
                <p:nvSpPr>
                  <p:cNvPr id="146" name="Freeform: Shape 145">
                    <a:extLst>
                      <a:ext uri="{FF2B5EF4-FFF2-40B4-BE49-F238E27FC236}">
                        <a16:creationId xmlns:a16="http://schemas.microsoft.com/office/drawing/2014/main" id="{D42E8418-0F97-CFEA-F093-03FCB93CA216}"/>
                      </a:ext>
                    </a:extLst>
                  </p:cNvPr>
                  <p:cNvSpPr/>
                  <p:nvPr/>
                </p:nvSpPr>
                <p:spPr>
                  <a:xfrm flipV="1">
                    <a:off x="22991876" y="22763259"/>
                    <a:ext cx="74897" cy="112280"/>
                  </a:xfrm>
                  <a:custGeom>
                    <a:avLst/>
                    <a:gdLst>
                      <a:gd name="connsiteX0" fmla="*/ 35444 w 74897"/>
                      <a:gd name="connsiteY0" fmla="*/ 98551 h 112280"/>
                      <a:gd name="connsiteX1" fmla="*/ 18421 w 74897"/>
                      <a:gd name="connsiteY1" fmla="*/ 87418 h 112280"/>
                      <a:gd name="connsiteX2" fmla="*/ 12731 w 74897"/>
                      <a:gd name="connsiteY2" fmla="*/ 53973 h 112280"/>
                      <a:gd name="connsiteX3" fmla="*/ 18421 w 74897"/>
                      <a:gd name="connsiteY3" fmla="*/ 20598 h 112280"/>
                      <a:gd name="connsiteX4" fmla="*/ 35444 w 74897"/>
                      <a:gd name="connsiteY4" fmla="*/ 9465 h 112280"/>
                      <a:gd name="connsiteX5" fmla="*/ 52537 w 74897"/>
                      <a:gd name="connsiteY5" fmla="*/ 20598 h 112280"/>
                      <a:gd name="connsiteX6" fmla="*/ 58250 w 74897"/>
                      <a:gd name="connsiteY6" fmla="*/ 53973 h 112280"/>
                      <a:gd name="connsiteX7" fmla="*/ 52537 w 74897"/>
                      <a:gd name="connsiteY7" fmla="*/ 87418 h 112280"/>
                      <a:gd name="connsiteX8" fmla="*/ 35444 w 74897"/>
                      <a:gd name="connsiteY8" fmla="*/ 98551 h 112280"/>
                      <a:gd name="connsiteX9" fmla="*/ 35444 w 74897"/>
                      <a:gd name="connsiteY9" fmla="*/ 110148 h 112280"/>
                      <a:gd name="connsiteX10" fmla="*/ 63290 w 74897"/>
                      <a:gd name="connsiteY10" fmla="*/ 95745 h 112280"/>
                      <a:gd name="connsiteX11" fmla="*/ 72905 w 74897"/>
                      <a:gd name="connsiteY11" fmla="*/ 53973 h 112280"/>
                      <a:gd name="connsiteX12" fmla="*/ 63290 w 74897"/>
                      <a:gd name="connsiteY12" fmla="*/ 12248 h 112280"/>
                      <a:gd name="connsiteX13" fmla="*/ 35444 w 74897"/>
                      <a:gd name="connsiteY13" fmla="*/ -2132 h 112280"/>
                      <a:gd name="connsiteX14" fmla="*/ 7622 w 74897"/>
                      <a:gd name="connsiteY14" fmla="*/ 12248 h 112280"/>
                      <a:gd name="connsiteX15" fmla="*/ -1993 w 74897"/>
                      <a:gd name="connsiteY15" fmla="*/ 53973 h 112280"/>
                      <a:gd name="connsiteX16" fmla="*/ 7622 w 74897"/>
                      <a:gd name="connsiteY16" fmla="*/ 95745 h 112280"/>
                      <a:gd name="connsiteX17" fmla="*/ 35444 w 74897"/>
                      <a:gd name="connsiteY17" fmla="*/ 110148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551"/>
                        </a:moveTo>
                        <a:cubicBezTo>
                          <a:pt x="27904" y="98551"/>
                          <a:pt x="22230" y="94840"/>
                          <a:pt x="18421" y="87418"/>
                        </a:cubicBezTo>
                        <a:cubicBezTo>
                          <a:pt x="14628" y="80012"/>
                          <a:pt x="12731" y="68864"/>
                          <a:pt x="12731" y="53973"/>
                        </a:cubicBezTo>
                        <a:cubicBezTo>
                          <a:pt x="12731" y="39145"/>
                          <a:pt x="14628" y="28020"/>
                          <a:pt x="18421" y="20598"/>
                        </a:cubicBezTo>
                        <a:cubicBezTo>
                          <a:pt x="22230" y="13176"/>
                          <a:pt x="27904" y="9465"/>
                          <a:pt x="35444" y="9465"/>
                        </a:cubicBezTo>
                        <a:cubicBezTo>
                          <a:pt x="43046" y="9465"/>
                          <a:pt x="48744" y="13176"/>
                          <a:pt x="52537" y="20598"/>
                        </a:cubicBezTo>
                        <a:cubicBezTo>
                          <a:pt x="56346" y="28020"/>
                          <a:pt x="58250" y="39145"/>
                          <a:pt x="58250" y="53973"/>
                        </a:cubicBezTo>
                        <a:cubicBezTo>
                          <a:pt x="58250" y="68864"/>
                          <a:pt x="56346" y="80012"/>
                          <a:pt x="52537" y="87418"/>
                        </a:cubicBezTo>
                        <a:cubicBezTo>
                          <a:pt x="48744" y="94840"/>
                          <a:pt x="43046" y="98551"/>
                          <a:pt x="35444" y="98551"/>
                        </a:cubicBezTo>
                        <a:close/>
                        <a:moveTo>
                          <a:pt x="35444" y="110148"/>
                        </a:moveTo>
                        <a:cubicBezTo>
                          <a:pt x="47598" y="110148"/>
                          <a:pt x="56880" y="105347"/>
                          <a:pt x="63290" y="95745"/>
                        </a:cubicBezTo>
                        <a:cubicBezTo>
                          <a:pt x="69700" y="86158"/>
                          <a:pt x="72905" y="72234"/>
                          <a:pt x="72905" y="53973"/>
                        </a:cubicBezTo>
                        <a:cubicBezTo>
                          <a:pt x="72905" y="35759"/>
                          <a:pt x="69700" y="21850"/>
                          <a:pt x="63290" y="12248"/>
                        </a:cubicBezTo>
                        <a:cubicBezTo>
                          <a:pt x="56880" y="2661"/>
                          <a:pt x="47598" y="-2132"/>
                          <a:pt x="35444" y="-2132"/>
                        </a:cubicBezTo>
                        <a:cubicBezTo>
                          <a:pt x="23306" y="-2132"/>
                          <a:pt x="14032" y="2661"/>
                          <a:pt x="7622" y="12248"/>
                        </a:cubicBezTo>
                        <a:cubicBezTo>
                          <a:pt x="1212" y="21850"/>
                          <a:pt x="-1993" y="35759"/>
                          <a:pt x="-1993" y="53973"/>
                        </a:cubicBezTo>
                        <a:cubicBezTo>
                          <a:pt x="-1993" y="72234"/>
                          <a:pt x="1212" y="86158"/>
                          <a:pt x="7622" y="95745"/>
                        </a:cubicBezTo>
                        <a:cubicBezTo>
                          <a:pt x="14032" y="105347"/>
                          <a:pt x="23306" y="110148"/>
                          <a:pt x="35444" y="110148"/>
                        </a:cubicBezTo>
                        <a:close/>
                      </a:path>
                    </a:pathLst>
                  </a:custGeom>
                  <a:solidFill>
                    <a:srgbClr val="000000"/>
                  </a:solidFill>
                  <a:ln w="23" cap="flat">
                    <a:noFill/>
                    <a:prstDash val="solid"/>
                    <a:round/>
                  </a:ln>
                </p:spPr>
                <p:txBody>
                  <a:bodyPr rtlCol="0" anchor="ctr"/>
                  <a:lstStyle/>
                  <a:p>
                    <a:endParaRPr lang="en-US"/>
                  </a:p>
                </p:txBody>
              </p:sp>
              <p:sp>
                <p:nvSpPr>
                  <p:cNvPr id="147" name="Freeform: Shape 146">
                    <a:extLst>
                      <a:ext uri="{FF2B5EF4-FFF2-40B4-BE49-F238E27FC236}">
                        <a16:creationId xmlns:a16="http://schemas.microsoft.com/office/drawing/2014/main" id="{C8CD5AC3-F5B7-D255-C2F9-004A0BF02C14}"/>
                      </a:ext>
                    </a:extLst>
                  </p:cNvPr>
                  <p:cNvSpPr/>
                  <p:nvPr/>
                </p:nvSpPr>
                <p:spPr>
                  <a:xfrm flipV="1">
                    <a:off x="23086442" y="22763259"/>
                    <a:ext cx="74897" cy="112280"/>
                  </a:xfrm>
                  <a:custGeom>
                    <a:avLst/>
                    <a:gdLst>
                      <a:gd name="connsiteX0" fmla="*/ 35451 w 74897"/>
                      <a:gd name="connsiteY0" fmla="*/ 98551 h 112280"/>
                      <a:gd name="connsiteX1" fmla="*/ 18427 w 74897"/>
                      <a:gd name="connsiteY1" fmla="*/ 87418 h 112280"/>
                      <a:gd name="connsiteX2" fmla="*/ 12738 w 74897"/>
                      <a:gd name="connsiteY2" fmla="*/ 53973 h 112280"/>
                      <a:gd name="connsiteX3" fmla="*/ 18427 w 74897"/>
                      <a:gd name="connsiteY3" fmla="*/ 20598 h 112280"/>
                      <a:gd name="connsiteX4" fmla="*/ 35451 w 74897"/>
                      <a:gd name="connsiteY4" fmla="*/ 9465 h 112280"/>
                      <a:gd name="connsiteX5" fmla="*/ 52544 w 74897"/>
                      <a:gd name="connsiteY5" fmla="*/ 20598 h 112280"/>
                      <a:gd name="connsiteX6" fmla="*/ 58257 w 74897"/>
                      <a:gd name="connsiteY6" fmla="*/ 53973 h 112280"/>
                      <a:gd name="connsiteX7" fmla="*/ 52544 w 74897"/>
                      <a:gd name="connsiteY7" fmla="*/ 87418 h 112280"/>
                      <a:gd name="connsiteX8" fmla="*/ 35451 w 74897"/>
                      <a:gd name="connsiteY8" fmla="*/ 98551 h 112280"/>
                      <a:gd name="connsiteX9" fmla="*/ 35451 w 74897"/>
                      <a:gd name="connsiteY9" fmla="*/ 110148 h 112280"/>
                      <a:gd name="connsiteX10" fmla="*/ 63296 w 74897"/>
                      <a:gd name="connsiteY10" fmla="*/ 95745 h 112280"/>
                      <a:gd name="connsiteX11" fmla="*/ 72911 w 74897"/>
                      <a:gd name="connsiteY11" fmla="*/ 53973 h 112280"/>
                      <a:gd name="connsiteX12" fmla="*/ 63296 w 74897"/>
                      <a:gd name="connsiteY12" fmla="*/ 12248 h 112280"/>
                      <a:gd name="connsiteX13" fmla="*/ 35451 w 74897"/>
                      <a:gd name="connsiteY13" fmla="*/ -2132 h 112280"/>
                      <a:gd name="connsiteX14" fmla="*/ 7628 w 74897"/>
                      <a:gd name="connsiteY14" fmla="*/ 12248 h 112280"/>
                      <a:gd name="connsiteX15" fmla="*/ -1987 w 74897"/>
                      <a:gd name="connsiteY15" fmla="*/ 53973 h 112280"/>
                      <a:gd name="connsiteX16" fmla="*/ 7628 w 74897"/>
                      <a:gd name="connsiteY16" fmla="*/ 95745 h 112280"/>
                      <a:gd name="connsiteX17" fmla="*/ 35451 w 74897"/>
                      <a:gd name="connsiteY17" fmla="*/ 110148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551"/>
                        </a:moveTo>
                        <a:cubicBezTo>
                          <a:pt x="27911" y="98551"/>
                          <a:pt x="22236" y="94840"/>
                          <a:pt x="18427" y="87418"/>
                        </a:cubicBezTo>
                        <a:cubicBezTo>
                          <a:pt x="14634" y="80012"/>
                          <a:pt x="12738" y="68864"/>
                          <a:pt x="12738" y="53973"/>
                        </a:cubicBezTo>
                        <a:cubicBezTo>
                          <a:pt x="12738" y="39145"/>
                          <a:pt x="14634" y="28020"/>
                          <a:pt x="18427" y="20598"/>
                        </a:cubicBezTo>
                        <a:cubicBezTo>
                          <a:pt x="22236" y="13176"/>
                          <a:pt x="27911" y="9465"/>
                          <a:pt x="35451" y="9465"/>
                        </a:cubicBezTo>
                        <a:cubicBezTo>
                          <a:pt x="43053" y="9465"/>
                          <a:pt x="48750" y="13176"/>
                          <a:pt x="52544" y="20598"/>
                        </a:cubicBezTo>
                        <a:cubicBezTo>
                          <a:pt x="56352" y="28020"/>
                          <a:pt x="58257" y="39145"/>
                          <a:pt x="58257" y="53973"/>
                        </a:cubicBezTo>
                        <a:cubicBezTo>
                          <a:pt x="58257" y="68864"/>
                          <a:pt x="56352" y="80012"/>
                          <a:pt x="52544" y="87418"/>
                        </a:cubicBezTo>
                        <a:cubicBezTo>
                          <a:pt x="48750" y="94840"/>
                          <a:pt x="43053" y="98551"/>
                          <a:pt x="35451" y="98551"/>
                        </a:cubicBezTo>
                        <a:close/>
                        <a:moveTo>
                          <a:pt x="35451" y="110148"/>
                        </a:moveTo>
                        <a:cubicBezTo>
                          <a:pt x="47605" y="110148"/>
                          <a:pt x="56887" y="105347"/>
                          <a:pt x="63296" y="95745"/>
                        </a:cubicBezTo>
                        <a:cubicBezTo>
                          <a:pt x="69706" y="86158"/>
                          <a:pt x="72911" y="72234"/>
                          <a:pt x="72911" y="53973"/>
                        </a:cubicBezTo>
                        <a:cubicBezTo>
                          <a:pt x="72911" y="35759"/>
                          <a:pt x="69706" y="21850"/>
                          <a:pt x="63296" y="12248"/>
                        </a:cubicBezTo>
                        <a:cubicBezTo>
                          <a:pt x="56887" y="2661"/>
                          <a:pt x="47605" y="-2132"/>
                          <a:pt x="35451" y="-2132"/>
                        </a:cubicBezTo>
                        <a:cubicBezTo>
                          <a:pt x="23312" y="-2132"/>
                          <a:pt x="14038" y="2661"/>
                          <a:pt x="7628" y="12248"/>
                        </a:cubicBezTo>
                        <a:cubicBezTo>
                          <a:pt x="1218" y="21850"/>
                          <a:pt x="-1987" y="35759"/>
                          <a:pt x="-1987" y="53973"/>
                        </a:cubicBezTo>
                        <a:cubicBezTo>
                          <a:pt x="-1987" y="72234"/>
                          <a:pt x="1218" y="86158"/>
                          <a:pt x="7628" y="95745"/>
                        </a:cubicBezTo>
                        <a:cubicBezTo>
                          <a:pt x="14038" y="105347"/>
                          <a:pt x="23312" y="110148"/>
                          <a:pt x="35451" y="110148"/>
                        </a:cubicBezTo>
                        <a:close/>
                      </a:path>
                    </a:pathLst>
                  </a:custGeom>
                  <a:solidFill>
                    <a:srgbClr val="000000"/>
                  </a:solidFill>
                  <a:ln w="23" cap="flat">
                    <a:noFill/>
                    <a:prstDash val="solid"/>
                    <a:round/>
                  </a:ln>
                </p:spPr>
                <p:txBody>
                  <a:bodyPr rtlCol="0" anchor="ctr"/>
                  <a:lstStyle/>
                  <a:p>
                    <a:endParaRPr lang="en-US"/>
                  </a:p>
                </p:txBody>
              </p:sp>
              <p:sp>
                <p:nvSpPr>
                  <p:cNvPr id="151" name="Freeform: Shape 150">
                    <a:extLst>
                      <a:ext uri="{FF2B5EF4-FFF2-40B4-BE49-F238E27FC236}">
                        <a16:creationId xmlns:a16="http://schemas.microsoft.com/office/drawing/2014/main" id="{64FB8F7F-286F-38A9-3550-18D62E1721B7}"/>
                      </a:ext>
                    </a:extLst>
                  </p:cNvPr>
                  <p:cNvSpPr/>
                  <p:nvPr/>
                </p:nvSpPr>
                <p:spPr>
                  <a:xfrm flipV="1">
                    <a:off x="23181007" y="22763259"/>
                    <a:ext cx="74897" cy="112280"/>
                  </a:xfrm>
                  <a:custGeom>
                    <a:avLst/>
                    <a:gdLst>
                      <a:gd name="connsiteX0" fmla="*/ 35457 w 74897"/>
                      <a:gd name="connsiteY0" fmla="*/ 98551 h 112280"/>
                      <a:gd name="connsiteX1" fmla="*/ 18434 w 74897"/>
                      <a:gd name="connsiteY1" fmla="*/ 87418 h 112280"/>
                      <a:gd name="connsiteX2" fmla="*/ 12744 w 74897"/>
                      <a:gd name="connsiteY2" fmla="*/ 53973 h 112280"/>
                      <a:gd name="connsiteX3" fmla="*/ 18434 w 74897"/>
                      <a:gd name="connsiteY3" fmla="*/ 20598 h 112280"/>
                      <a:gd name="connsiteX4" fmla="*/ 35457 w 74897"/>
                      <a:gd name="connsiteY4" fmla="*/ 9465 h 112280"/>
                      <a:gd name="connsiteX5" fmla="*/ 52550 w 74897"/>
                      <a:gd name="connsiteY5" fmla="*/ 20598 h 112280"/>
                      <a:gd name="connsiteX6" fmla="*/ 58263 w 74897"/>
                      <a:gd name="connsiteY6" fmla="*/ 53973 h 112280"/>
                      <a:gd name="connsiteX7" fmla="*/ 52550 w 74897"/>
                      <a:gd name="connsiteY7" fmla="*/ 87418 h 112280"/>
                      <a:gd name="connsiteX8" fmla="*/ 35457 w 74897"/>
                      <a:gd name="connsiteY8" fmla="*/ 98551 h 112280"/>
                      <a:gd name="connsiteX9" fmla="*/ 35457 w 74897"/>
                      <a:gd name="connsiteY9" fmla="*/ 110148 h 112280"/>
                      <a:gd name="connsiteX10" fmla="*/ 63303 w 74897"/>
                      <a:gd name="connsiteY10" fmla="*/ 95745 h 112280"/>
                      <a:gd name="connsiteX11" fmla="*/ 72918 w 74897"/>
                      <a:gd name="connsiteY11" fmla="*/ 53973 h 112280"/>
                      <a:gd name="connsiteX12" fmla="*/ 63303 w 74897"/>
                      <a:gd name="connsiteY12" fmla="*/ 12248 h 112280"/>
                      <a:gd name="connsiteX13" fmla="*/ 35457 w 74897"/>
                      <a:gd name="connsiteY13" fmla="*/ -2132 h 112280"/>
                      <a:gd name="connsiteX14" fmla="*/ 7635 w 74897"/>
                      <a:gd name="connsiteY14" fmla="*/ 12248 h 112280"/>
                      <a:gd name="connsiteX15" fmla="*/ -1980 w 74897"/>
                      <a:gd name="connsiteY15" fmla="*/ 53973 h 112280"/>
                      <a:gd name="connsiteX16" fmla="*/ 7635 w 74897"/>
                      <a:gd name="connsiteY16" fmla="*/ 95745 h 112280"/>
                      <a:gd name="connsiteX17" fmla="*/ 35457 w 74897"/>
                      <a:gd name="connsiteY17" fmla="*/ 110148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551"/>
                        </a:moveTo>
                        <a:cubicBezTo>
                          <a:pt x="27917" y="98551"/>
                          <a:pt x="22243" y="94840"/>
                          <a:pt x="18434" y="87418"/>
                        </a:cubicBezTo>
                        <a:cubicBezTo>
                          <a:pt x="14641" y="80012"/>
                          <a:pt x="12744" y="68864"/>
                          <a:pt x="12744" y="53973"/>
                        </a:cubicBezTo>
                        <a:cubicBezTo>
                          <a:pt x="12744" y="39145"/>
                          <a:pt x="14641" y="28020"/>
                          <a:pt x="18434" y="20598"/>
                        </a:cubicBezTo>
                        <a:cubicBezTo>
                          <a:pt x="22243" y="13176"/>
                          <a:pt x="27917" y="9465"/>
                          <a:pt x="35457" y="9465"/>
                        </a:cubicBezTo>
                        <a:cubicBezTo>
                          <a:pt x="43059" y="9465"/>
                          <a:pt x="48757" y="13176"/>
                          <a:pt x="52550" y="20598"/>
                        </a:cubicBezTo>
                        <a:cubicBezTo>
                          <a:pt x="56359" y="28020"/>
                          <a:pt x="58263" y="39145"/>
                          <a:pt x="58263" y="53973"/>
                        </a:cubicBezTo>
                        <a:cubicBezTo>
                          <a:pt x="58263" y="68864"/>
                          <a:pt x="56359" y="80012"/>
                          <a:pt x="52550" y="87418"/>
                        </a:cubicBezTo>
                        <a:cubicBezTo>
                          <a:pt x="48757" y="94840"/>
                          <a:pt x="43059" y="98551"/>
                          <a:pt x="35457" y="98551"/>
                        </a:cubicBezTo>
                        <a:close/>
                        <a:moveTo>
                          <a:pt x="35457" y="110148"/>
                        </a:moveTo>
                        <a:cubicBezTo>
                          <a:pt x="47611" y="110148"/>
                          <a:pt x="56893" y="105347"/>
                          <a:pt x="63303" y="95745"/>
                        </a:cubicBezTo>
                        <a:cubicBezTo>
                          <a:pt x="69713" y="86158"/>
                          <a:pt x="72918" y="72234"/>
                          <a:pt x="72918" y="53973"/>
                        </a:cubicBezTo>
                        <a:cubicBezTo>
                          <a:pt x="72918" y="35759"/>
                          <a:pt x="69713" y="21850"/>
                          <a:pt x="63303" y="12248"/>
                        </a:cubicBezTo>
                        <a:cubicBezTo>
                          <a:pt x="56893" y="2661"/>
                          <a:pt x="47611" y="-2132"/>
                          <a:pt x="35457" y="-2132"/>
                        </a:cubicBezTo>
                        <a:cubicBezTo>
                          <a:pt x="23319" y="-2132"/>
                          <a:pt x="14044" y="2661"/>
                          <a:pt x="7635" y="12248"/>
                        </a:cubicBezTo>
                        <a:cubicBezTo>
                          <a:pt x="1225" y="21850"/>
                          <a:pt x="-1980" y="35759"/>
                          <a:pt x="-1980" y="53973"/>
                        </a:cubicBezTo>
                        <a:cubicBezTo>
                          <a:pt x="-1980" y="72234"/>
                          <a:pt x="1225" y="86158"/>
                          <a:pt x="7635" y="95745"/>
                        </a:cubicBezTo>
                        <a:cubicBezTo>
                          <a:pt x="14044" y="105347"/>
                          <a:pt x="23319" y="110148"/>
                          <a:pt x="35457" y="110148"/>
                        </a:cubicBezTo>
                        <a:close/>
                      </a:path>
                    </a:pathLst>
                  </a:custGeom>
                  <a:solidFill>
                    <a:srgbClr val="000000"/>
                  </a:solidFill>
                  <a:ln w="23" cap="flat">
                    <a:noFill/>
                    <a:prstDash val="solid"/>
                    <a:round/>
                  </a:ln>
                </p:spPr>
                <p:txBody>
                  <a:bodyPr rtlCol="0" anchor="ctr"/>
                  <a:lstStyle/>
                  <a:p>
                    <a:endParaRPr lang="en-US"/>
                  </a:p>
                </p:txBody>
              </p:sp>
            </p:grpSp>
          </p:grpSp>
          <p:grpSp>
            <p:nvGrpSpPr>
              <p:cNvPr id="152" name="Graphic 20">
                <a:extLst>
                  <a:ext uri="{FF2B5EF4-FFF2-40B4-BE49-F238E27FC236}">
                    <a16:creationId xmlns:a16="http://schemas.microsoft.com/office/drawing/2014/main" id="{DB2094C5-160D-CFB1-B167-6AC9ED0515EF}"/>
                  </a:ext>
                </a:extLst>
              </p:cNvPr>
              <p:cNvGrpSpPr/>
              <p:nvPr/>
            </p:nvGrpSpPr>
            <p:grpSpPr>
              <a:xfrm>
                <a:off x="22894779" y="22368248"/>
                <a:ext cx="475048" cy="112280"/>
                <a:chOff x="22894779" y="22368248"/>
                <a:chExt cx="475048" cy="112280"/>
              </a:xfrm>
              <a:solidFill>
                <a:srgbClr val="000000"/>
              </a:solidFill>
            </p:grpSpPr>
            <p:sp>
              <p:nvSpPr>
                <p:cNvPr id="153" name="Freeform: Shape 152">
                  <a:extLst>
                    <a:ext uri="{FF2B5EF4-FFF2-40B4-BE49-F238E27FC236}">
                      <a16:creationId xmlns:a16="http://schemas.microsoft.com/office/drawing/2014/main" id="{BB616222-6CD2-FFDE-F0CA-A8538C37E9C8}"/>
                    </a:ext>
                  </a:extLst>
                </p:cNvPr>
                <p:cNvSpPr/>
                <p:nvPr/>
              </p:nvSpPr>
              <p:spPr>
                <a:xfrm>
                  <a:off x="23317806" y="22422011"/>
                  <a:ext cx="52021" cy="14843"/>
                </a:xfrm>
                <a:custGeom>
                  <a:avLst/>
                  <a:gdLst>
                    <a:gd name="connsiteX0" fmla="*/ 52086 w 52021"/>
                    <a:gd name="connsiteY0" fmla="*/ 171 h 14843"/>
                    <a:gd name="connsiteX1" fmla="*/ 65 w 52021"/>
                    <a:gd name="connsiteY1" fmla="*/ 171 h 14843"/>
                  </a:gdLst>
                  <a:ahLst/>
                  <a:cxnLst>
                    <a:cxn ang="0">
                      <a:pos x="connsiteX0" y="connsiteY0"/>
                    </a:cxn>
                    <a:cxn ang="0">
                      <a:pos x="connsiteX1" y="connsiteY1"/>
                    </a:cxn>
                  </a:cxnLst>
                  <a:rect l="l" t="t" r="r" b="b"/>
                  <a:pathLst>
                    <a:path w="52021" h="14843">
                      <a:moveTo>
                        <a:pt x="52086" y="171"/>
                      </a:moveTo>
                      <a:lnTo>
                        <a:pt x="65" y="17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155" name="Graphic 20">
                  <a:extLst>
                    <a:ext uri="{FF2B5EF4-FFF2-40B4-BE49-F238E27FC236}">
                      <a16:creationId xmlns:a16="http://schemas.microsoft.com/office/drawing/2014/main" id="{CD882582-1287-A923-DB69-9913499A9A04}"/>
                    </a:ext>
                  </a:extLst>
                </p:cNvPr>
                <p:cNvGrpSpPr/>
                <p:nvPr/>
              </p:nvGrpSpPr>
              <p:grpSpPr>
                <a:xfrm>
                  <a:off x="22894779" y="22368248"/>
                  <a:ext cx="361125" cy="112280"/>
                  <a:chOff x="22894779" y="22368248"/>
                  <a:chExt cx="361125" cy="112280"/>
                </a:xfrm>
                <a:solidFill>
                  <a:srgbClr val="000000"/>
                </a:solidFill>
              </p:grpSpPr>
              <p:sp>
                <p:nvSpPr>
                  <p:cNvPr id="156" name="Freeform: Shape 155">
                    <a:extLst>
                      <a:ext uri="{FF2B5EF4-FFF2-40B4-BE49-F238E27FC236}">
                        <a16:creationId xmlns:a16="http://schemas.microsoft.com/office/drawing/2014/main" id="{CD04BD76-B1FA-9961-D90D-E8C37B258DE8}"/>
                      </a:ext>
                    </a:extLst>
                  </p:cNvPr>
                  <p:cNvSpPr/>
                  <p:nvPr/>
                </p:nvSpPr>
                <p:spPr>
                  <a:xfrm flipV="1">
                    <a:off x="22894779" y="22370196"/>
                    <a:ext cx="78961" cy="108221"/>
                  </a:xfrm>
                  <a:custGeom>
                    <a:avLst/>
                    <a:gdLst>
                      <a:gd name="connsiteX0" fmla="*/ 46932 w 78961"/>
                      <a:gd name="connsiteY0" fmla="*/ 93303 h 108221"/>
                      <a:gd name="connsiteX1" fmla="*/ 9913 w 78961"/>
                      <a:gd name="connsiteY1" fmla="*/ 35527 h 108221"/>
                      <a:gd name="connsiteX2" fmla="*/ 46932 w 78961"/>
                      <a:gd name="connsiteY2" fmla="*/ 35527 h 108221"/>
                      <a:gd name="connsiteX3" fmla="*/ 46932 w 78961"/>
                      <a:gd name="connsiteY3" fmla="*/ 93303 h 108221"/>
                      <a:gd name="connsiteX4" fmla="*/ 43077 w 78961"/>
                      <a:gd name="connsiteY4" fmla="*/ 106059 h 108221"/>
                      <a:gd name="connsiteX5" fmla="*/ 61517 w 78961"/>
                      <a:gd name="connsiteY5" fmla="*/ 106059 h 108221"/>
                      <a:gd name="connsiteX6" fmla="*/ 61517 w 78961"/>
                      <a:gd name="connsiteY6" fmla="*/ 35527 h 108221"/>
                      <a:gd name="connsiteX7" fmla="*/ 76984 w 78961"/>
                      <a:gd name="connsiteY7" fmla="*/ 35527 h 108221"/>
                      <a:gd name="connsiteX8" fmla="*/ 76984 w 78961"/>
                      <a:gd name="connsiteY8" fmla="*/ 23351 h 108221"/>
                      <a:gd name="connsiteX9" fmla="*/ 61517 w 78961"/>
                      <a:gd name="connsiteY9" fmla="*/ 23351 h 108221"/>
                      <a:gd name="connsiteX10" fmla="*/ 61517 w 78961"/>
                      <a:gd name="connsiteY10" fmla="*/ -2162 h 108221"/>
                      <a:gd name="connsiteX11" fmla="*/ 46932 w 78961"/>
                      <a:gd name="connsiteY11" fmla="*/ -2162 h 108221"/>
                      <a:gd name="connsiteX12" fmla="*/ 46932 w 78961"/>
                      <a:gd name="connsiteY12" fmla="*/ 23351 h 108221"/>
                      <a:gd name="connsiteX13" fmla="*/ -1978 w 78961"/>
                      <a:gd name="connsiteY13" fmla="*/ 23351 h 108221"/>
                      <a:gd name="connsiteX14" fmla="*/ -1978 w 78961"/>
                      <a:gd name="connsiteY14" fmla="*/ 37476 h 108221"/>
                      <a:gd name="connsiteX15" fmla="*/ 43077 w 78961"/>
                      <a:gd name="connsiteY15" fmla="*/ 106059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961" h="108221">
                        <a:moveTo>
                          <a:pt x="46932" y="93303"/>
                        </a:moveTo>
                        <a:lnTo>
                          <a:pt x="9913" y="35527"/>
                        </a:lnTo>
                        <a:lnTo>
                          <a:pt x="46932" y="35527"/>
                        </a:lnTo>
                        <a:lnTo>
                          <a:pt x="46932" y="93303"/>
                        </a:lnTo>
                        <a:close/>
                        <a:moveTo>
                          <a:pt x="43077" y="106059"/>
                        </a:moveTo>
                        <a:lnTo>
                          <a:pt x="61517" y="106059"/>
                        </a:lnTo>
                        <a:lnTo>
                          <a:pt x="61517" y="35527"/>
                        </a:lnTo>
                        <a:lnTo>
                          <a:pt x="76984" y="35527"/>
                        </a:lnTo>
                        <a:lnTo>
                          <a:pt x="76984" y="23351"/>
                        </a:lnTo>
                        <a:lnTo>
                          <a:pt x="61517" y="23351"/>
                        </a:lnTo>
                        <a:lnTo>
                          <a:pt x="61517" y="-2162"/>
                        </a:lnTo>
                        <a:lnTo>
                          <a:pt x="46932" y="-2162"/>
                        </a:lnTo>
                        <a:lnTo>
                          <a:pt x="46932" y="23351"/>
                        </a:lnTo>
                        <a:lnTo>
                          <a:pt x="-1978" y="23351"/>
                        </a:lnTo>
                        <a:lnTo>
                          <a:pt x="-1978" y="37476"/>
                        </a:lnTo>
                        <a:lnTo>
                          <a:pt x="43077" y="106059"/>
                        </a:lnTo>
                        <a:close/>
                      </a:path>
                    </a:pathLst>
                  </a:custGeom>
                  <a:solidFill>
                    <a:srgbClr val="000000"/>
                  </a:solidFill>
                  <a:ln w="23" cap="flat">
                    <a:noFill/>
                    <a:prstDash val="solid"/>
                    <a:round/>
                  </a:ln>
                </p:spPr>
                <p:txBody>
                  <a:bodyPr rtlCol="0" anchor="ctr"/>
                  <a:lstStyle/>
                  <a:p>
                    <a:endParaRPr lang="en-US"/>
                  </a:p>
                </p:txBody>
              </p:sp>
              <p:sp>
                <p:nvSpPr>
                  <p:cNvPr id="159" name="Freeform: Shape 158">
                    <a:extLst>
                      <a:ext uri="{FF2B5EF4-FFF2-40B4-BE49-F238E27FC236}">
                        <a16:creationId xmlns:a16="http://schemas.microsoft.com/office/drawing/2014/main" id="{D99DA607-6DC2-9BF3-241E-68A1EBB25D54}"/>
                      </a:ext>
                    </a:extLst>
                  </p:cNvPr>
                  <p:cNvSpPr/>
                  <p:nvPr/>
                </p:nvSpPr>
                <p:spPr>
                  <a:xfrm flipV="1">
                    <a:off x="22991876" y="22368248"/>
                    <a:ext cx="74897" cy="112280"/>
                  </a:xfrm>
                  <a:custGeom>
                    <a:avLst/>
                    <a:gdLst>
                      <a:gd name="connsiteX0" fmla="*/ 35444 w 74897"/>
                      <a:gd name="connsiteY0" fmla="*/ 98525 h 112280"/>
                      <a:gd name="connsiteX1" fmla="*/ 18421 w 74897"/>
                      <a:gd name="connsiteY1" fmla="*/ 87392 h 112280"/>
                      <a:gd name="connsiteX2" fmla="*/ 12731 w 74897"/>
                      <a:gd name="connsiteY2" fmla="*/ 53947 h 112280"/>
                      <a:gd name="connsiteX3" fmla="*/ 18421 w 74897"/>
                      <a:gd name="connsiteY3" fmla="*/ 20571 h 112280"/>
                      <a:gd name="connsiteX4" fmla="*/ 35444 w 74897"/>
                      <a:gd name="connsiteY4" fmla="*/ 9438 h 112280"/>
                      <a:gd name="connsiteX5" fmla="*/ 52537 w 74897"/>
                      <a:gd name="connsiteY5" fmla="*/ 20571 h 112280"/>
                      <a:gd name="connsiteX6" fmla="*/ 58250 w 74897"/>
                      <a:gd name="connsiteY6" fmla="*/ 53947 h 112280"/>
                      <a:gd name="connsiteX7" fmla="*/ 52537 w 74897"/>
                      <a:gd name="connsiteY7" fmla="*/ 87392 h 112280"/>
                      <a:gd name="connsiteX8" fmla="*/ 35444 w 74897"/>
                      <a:gd name="connsiteY8" fmla="*/ 98525 h 112280"/>
                      <a:gd name="connsiteX9" fmla="*/ 35444 w 74897"/>
                      <a:gd name="connsiteY9" fmla="*/ 110122 h 112280"/>
                      <a:gd name="connsiteX10" fmla="*/ 63290 w 74897"/>
                      <a:gd name="connsiteY10" fmla="*/ 95718 h 112280"/>
                      <a:gd name="connsiteX11" fmla="*/ 72905 w 74897"/>
                      <a:gd name="connsiteY11" fmla="*/ 53947 h 112280"/>
                      <a:gd name="connsiteX12" fmla="*/ 63290 w 74897"/>
                      <a:gd name="connsiteY12" fmla="*/ 12221 h 112280"/>
                      <a:gd name="connsiteX13" fmla="*/ 35444 w 74897"/>
                      <a:gd name="connsiteY13" fmla="*/ -2159 h 112280"/>
                      <a:gd name="connsiteX14" fmla="*/ 7622 w 74897"/>
                      <a:gd name="connsiteY14" fmla="*/ 12221 h 112280"/>
                      <a:gd name="connsiteX15" fmla="*/ -1993 w 74897"/>
                      <a:gd name="connsiteY15" fmla="*/ 53947 h 112280"/>
                      <a:gd name="connsiteX16" fmla="*/ 7622 w 74897"/>
                      <a:gd name="connsiteY16" fmla="*/ 95718 h 112280"/>
                      <a:gd name="connsiteX17" fmla="*/ 35444 w 74897"/>
                      <a:gd name="connsiteY17" fmla="*/ 11012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525"/>
                        </a:moveTo>
                        <a:cubicBezTo>
                          <a:pt x="27904" y="98525"/>
                          <a:pt x="22230" y="94814"/>
                          <a:pt x="18421" y="87392"/>
                        </a:cubicBezTo>
                        <a:cubicBezTo>
                          <a:pt x="14628" y="79985"/>
                          <a:pt x="12731" y="68837"/>
                          <a:pt x="12731" y="53947"/>
                        </a:cubicBezTo>
                        <a:cubicBezTo>
                          <a:pt x="12731" y="39118"/>
                          <a:pt x="14628" y="27993"/>
                          <a:pt x="18421" y="20571"/>
                        </a:cubicBezTo>
                        <a:cubicBezTo>
                          <a:pt x="22230" y="13149"/>
                          <a:pt x="27904" y="9438"/>
                          <a:pt x="35444" y="9438"/>
                        </a:cubicBezTo>
                        <a:cubicBezTo>
                          <a:pt x="43046" y="9438"/>
                          <a:pt x="48744" y="13149"/>
                          <a:pt x="52537" y="20571"/>
                        </a:cubicBezTo>
                        <a:cubicBezTo>
                          <a:pt x="56346" y="27993"/>
                          <a:pt x="58250" y="39118"/>
                          <a:pt x="58250" y="53947"/>
                        </a:cubicBezTo>
                        <a:cubicBezTo>
                          <a:pt x="58250" y="68837"/>
                          <a:pt x="56346" y="79985"/>
                          <a:pt x="52537" y="87392"/>
                        </a:cubicBezTo>
                        <a:cubicBezTo>
                          <a:pt x="48744" y="94814"/>
                          <a:pt x="43046" y="98525"/>
                          <a:pt x="35444" y="98525"/>
                        </a:cubicBezTo>
                        <a:close/>
                        <a:moveTo>
                          <a:pt x="35444" y="110122"/>
                        </a:moveTo>
                        <a:cubicBezTo>
                          <a:pt x="47598" y="110122"/>
                          <a:pt x="56880" y="105320"/>
                          <a:pt x="63290" y="95718"/>
                        </a:cubicBezTo>
                        <a:cubicBezTo>
                          <a:pt x="69700" y="86132"/>
                          <a:pt x="72905" y="72208"/>
                          <a:pt x="72905" y="53947"/>
                        </a:cubicBezTo>
                        <a:cubicBezTo>
                          <a:pt x="72905" y="35732"/>
                          <a:pt x="69700" y="21824"/>
                          <a:pt x="63290" y="12221"/>
                        </a:cubicBezTo>
                        <a:cubicBezTo>
                          <a:pt x="56880" y="2635"/>
                          <a:pt x="47598" y="-2159"/>
                          <a:pt x="35444" y="-2159"/>
                        </a:cubicBezTo>
                        <a:cubicBezTo>
                          <a:pt x="23306" y="-2159"/>
                          <a:pt x="14032" y="2635"/>
                          <a:pt x="7622" y="12221"/>
                        </a:cubicBezTo>
                        <a:cubicBezTo>
                          <a:pt x="1212" y="21824"/>
                          <a:pt x="-1993" y="35732"/>
                          <a:pt x="-1993" y="53947"/>
                        </a:cubicBezTo>
                        <a:cubicBezTo>
                          <a:pt x="-1993" y="72208"/>
                          <a:pt x="1212" y="86132"/>
                          <a:pt x="7622" y="95718"/>
                        </a:cubicBezTo>
                        <a:cubicBezTo>
                          <a:pt x="14032" y="105320"/>
                          <a:pt x="23306" y="110122"/>
                          <a:pt x="35444" y="110122"/>
                        </a:cubicBezTo>
                        <a:close/>
                      </a:path>
                    </a:pathLst>
                  </a:custGeom>
                  <a:solidFill>
                    <a:srgbClr val="000000"/>
                  </a:solidFill>
                  <a:ln w="23" cap="flat">
                    <a:noFill/>
                    <a:prstDash val="solid"/>
                    <a:round/>
                  </a:ln>
                </p:spPr>
                <p:txBody>
                  <a:bodyPr rtlCol="0" anchor="ctr"/>
                  <a:lstStyle/>
                  <a:p>
                    <a:endParaRPr lang="en-US"/>
                  </a:p>
                </p:txBody>
              </p:sp>
              <p:sp>
                <p:nvSpPr>
                  <p:cNvPr id="160" name="Freeform: Shape 159">
                    <a:extLst>
                      <a:ext uri="{FF2B5EF4-FFF2-40B4-BE49-F238E27FC236}">
                        <a16:creationId xmlns:a16="http://schemas.microsoft.com/office/drawing/2014/main" id="{71AAD9C3-5375-C7DC-BC79-1E26FE127E04}"/>
                      </a:ext>
                    </a:extLst>
                  </p:cNvPr>
                  <p:cNvSpPr/>
                  <p:nvPr/>
                </p:nvSpPr>
                <p:spPr>
                  <a:xfrm flipV="1">
                    <a:off x="23086442" y="22368248"/>
                    <a:ext cx="74897" cy="112280"/>
                  </a:xfrm>
                  <a:custGeom>
                    <a:avLst/>
                    <a:gdLst>
                      <a:gd name="connsiteX0" fmla="*/ 35451 w 74897"/>
                      <a:gd name="connsiteY0" fmla="*/ 98525 h 112280"/>
                      <a:gd name="connsiteX1" fmla="*/ 18427 w 74897"/>
                      <a:gd name="connsiteY1" fmla="*/ 87392 h 112280"/>
                      <a:gd name="connsiteX2" fmla="*/ 12738 w 74897"/>
                      <a:gd name="connsiteY2" fmla="*/ 53947 h 112280"/>
                      <a:gd name="connsiteX3" fmla="*/ 18427 w 74897"/>
                      <a:gd name="connsiteY3" fmla="*/ 20571 h 112280"/>
                      <a:gd name="connsiteX4" fmla="*/ 35451 w 74897"/>
                      <a:gd name="connsiteY4" fmla="*/ 9438 h 112280"/>
                      <a:gd name="connsiteX5" fmla="*/ 52544 w 74897"/>
                      <a:gd name="connsiteY5" fmla="*/ 20571 h 112280"/>
                      <a:gd name="connsiteX6" fmla="*/ 58257 w 74897"/>
                      <a:gd name="connsiteY6" fmla="*/ 53947 h 112280"/>
                      <a:gd name="connsiteX7" fmla="*/ 52544 w 74897"/>
                      <a:gd name="connsiteY7" fmla="*/ 87392 h 112280"/>
                      <a:gd name="connsiteX8" fmla="*/ 35451 w 74897"/>
                      <a:gd name="connsiteY8" fmla="*/ 98525 h 112280"/>
                      <a:gd name="connsiteX9" fmla="*/ 35451 w 74897"/>
                      <a:gd name="connsiteY9" fmla="*/ 110122 h 112280"/>
                      <a:gd name="connsiteX10" fmla="*/ 63296 w 74897"/>
                      <a:gd name="connsiteY10" fmla="*/ 95718 h 112280"/>
                      <a:gd name="connsiteX11" fmla="*/ 72911 w 74897"/>
                      <a:gd name="connsiteY11" fmla="*/ 53947 h 112280"/>
                      <a:gd name="connsiteX12" fmla="*/ 63296 w 74897"/>
                      <a:gd name="connsiteY12" fmla="*/ 12221 h 112280"/>
                      <a:gd name="connsiteX13" fmla="*/ 35451 w 74897"/>
                      <a:gd name="connsiteY13" fmla="*/ -2159 h 112280"/>
                      <a:gd name="connsiteX14" fmla="*/ 7628 w 74897"/>
                      <a:gd name="connsiteY14" fmla="*/ 12221 h 112280"/>
                      <a:gd name="connsiteX15" fmla="*/ -1987 w 74897"/>
                      <a:gd name="connsiteY15" fmla="*/ 53947 h 112280"/>
                      <a:gd name="connsiteX16" fmla="*/ 7628 w 74897"/>
                      <a:gd name="connsiteY16" fmla="*/ 95718 h 112280"/>
                      <a:gd name="connsiteX17" fmla="*/ 35451 w 74897"/>
                      <a:gd name="connsiteY17" fmla="*/ 11012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525"/>
                        </a:moveTo>
                        <a:cubicBezTo>
                          <a:pt x="27911" y="98525"/>
                          <a:pt x="22236" y="94814"/>
                          <a:pt x="18427" y="87392"/>
                        </a:cubicBezTo>
                        <a:cubicBezTo>
                          <a:pt x="14634" y="79985"/>
                          <a:pt x="12738" y="68837"/>
                          <a:pt x="12738" y="53947"/>
                        </a:cubicBezTo>
                        <a:cubicBezTo>
                          <a:pt x="12738" y="39118"/>
                          <a:pt x="14634" y="27993"/>
                          <a:pt x="18427" y="20571"/>
                        </a:cubicBezTo>
                        <a:cubicBezTo>
                          <a:pt x="22236" y="13149"/>
                          <a:pt x="27911" y="9438"/>
                          <a:pt x="35451" y="9438"/>
                        </a:cubicBezTo>
                        <a:cubicBezTo>
                          <a:pt x="43053" y="9438"/>
                          <a:pt x="48750" y="13149"/>
                          <a:pt x="52544" y="20571"/>
                        </a:cubicBezTo>
                        <a:cubicBezTo>
                          <a:pt x="56352" y="27993"/>
                          <a:pt x="58257" y="39118"/>
                          <a:pt x="58257" y="53947"/>
                        </a:cubicBezTo>
                        <a:cubicBezTo>
                          <a:pt x="58257" y="68837"/>
                          <a:pt x="56352" y="79985"/>
                          <a:pt x="52544" y="87392"/>
                        </a:cubicBezTo>
                        <a:cubicBezTo>
                          <a:pt x="48750" y="94814"/>
                          <a:pt x="43053" y="98525"/>
                          <a:pt x="35451" y="98525"/>
                        </a:cubicBezTo>
                        <a:close/>
                        <a:moveTo>
                          <a:pt x="35451" y="110122"/>
                        </a:moveTo>
                        <a:cubicBezTo>
                          <a:pt x="47605" y="110122"/>
                          <a:pt x="56887" y="105320"/>
                          <a:pt x="63296" y="95718"/>
                        </a:cubicBezTo>
                        <a:cubicBezTo>
                          <a:pt x="69706" y="86132"/>
                          <a:pt x="72911" y="72208"/>
                          <a:pt x="72911" y="53947"/>
                        </a:cubicBezTo>
                        <a:cubicBezTo>
                          <a:pt x="72911" y="35732"/>
                          <a:pt x="69706" y="21824"/>
                          <a:pt x="63296" y="12221"/>
                        </a:cubicBezTo>
                        <a:cubicBezTo>
                          <a:pt x="56887" y="2635"/>
                          <a:pt x="47605" y="-2159"/>
                          <a:pt x="35451" y="-2159"/>
                        </a:cubicBezTo>
                        <a:cubicBezTo>
                          <a:pt x="23312" y="-2159"/>
                          <a:pt x="14038" y="2635"/>
                          <a:pt x="7628" y="12221"/>
                        </a:cubicBezTo>
                        <a:cubicBezTo>
                          <a:pt x="1218" y="21824"/>
                          <a:pt x="-1987" y="35732"/>
                          <a:pt x="-1987" y="53947"/>
                        </a:cubicBezTo>
                        <a:cubicBezTo>
                          <a:pt x="-1987" y="72208"/>
                          <a:pt x="1218" y="86132"/>
                          <a:pt x="7628" y="95718"/>
                        </a:cubicBezTo>
                        <a:cubicBezTo>
                          <a:pt x="14038" y="105320"/>
                          <a:pt x="23312" y="110122"/>
                          <a:pt x="35451" y="110122"/>
                        </a:cubicBezTo>
                        <a:close/>
                      </a:path>
                    </a:pathLst>
                  </a:custGeom>
                  <a:solidFill>
                    <a:srgbClr val="000000"/>
                  </a:solidFill>
                  <a:ln w="23" cap="flat">
                    <a:noFill/>
                    <a:prstDash val="solid"/>
                    <a:round/>
                  </a:ln>
                </p:spPr>
                <p:txBody>
                  <a:bodyPr rtlCol="0" anchor="ctr"/>
                  <a:lstStyle/>
                  <a:p>
                    <a:endParaRPr lang="en-US"/>
                  </a:p>
                </p:txBody>
              </p:sp>
              <p:sp>
                <p:nvSpPr>
                  <p:cNvPr id="161" name="Freeform: Shape 160">
                    <a:extLst>
                      <a:ext uri="{FF2B5EF4-FFF2-40B4-BE49-F238E27FC236}">
                        <a16:creationId xmlns:a16="http://schemas.microsoft.com/office/drawing/2014/main" id="{C163DE8E-0852-0923-FC1D-D164D971EAC1}"/>
                      </a:ext>
                    </a:extLst>
                  </p:cNvPr>
                  <p:cNvSpPr/>
                  <p:nvPr/>
                </p:nvSpPr>
                <p:spPr>
                  <a:xfrm flipV="1">
                    <a:off x="23181007" y="22368248"/>
                    <a:ext cx="74897" cy="112280"/>
                  </a:xfrm>
                  <a:custGeom>
                    <a:avLst/>
                    <a:gdLst>
                      <a:gd name="connsiteX0" fmla="*/ 35457 w 74897"/>
                      <a:gd name="connsiteY0" fmla="*/ 98525 h 112280"/>
                      <a:gd name="connsiteX1" fmla="*/ 18434 w 74897"/>
                      <a:gd name="connsiteY1" fmla="*/ 87392 h 112280"/>
                      <a:gd name="connsiteX2" fmla="*/ 12744 w 74897"/>
                      <a:gd name="connsiteY2" fmla="*/ 53947 h 112280"/>
                      <a:gd name="connsiteX3" fmla="*/ 18434 w 74897"/>
                      <a:gd name="connsiteY3" fmla="*/ 20571 h 112280"/>
                      <a:gd name="connsiteX4" fmla="*/ 35457 w 74897"/>
                      <a:gd name="connsiteY4" fmla="*/ 9438 h 112280"/>
                      <a:gd name="connsiteX5" fmla="*/ 52550 w 74897"/>
                      <a:gd name="connsiteY5" fmla="*/ 20571 h 112280"/>
                      <a:gd name="connsiteX6" fmla="*/ 58263 w 74897"/>
                      <a:gd name="connsiteY6" fmla="*/ 53947 h 112280"/>
                      <a:gd name="connsiteX7" fmla="*/ 52550 w 74897"/>
                      <a:gd name="connsiteY7" fmla="*/ 87392 h 112280"/>
                      <a:gd name="connsiteX8" fmla="*/ 35457 w 74897"/>
                      <a:gd name="connsiteY8" fmla="*/ 98525 h 112280"/>
                      <a:gd name="connsiteX9" fmla="*/ 35457 w 74897"/>
                      <a:gd name="connsiteY9" fmla="*/ 110122 h 112280"/>
                      <a:gd name="connsiteX10" fmla="*/ 63303 w 74897"/>
                      <a:gd name="connsiteY10" fmla="*/ 95718 h 112280"/>
                      <a:gd name="connsiteX11" fmla="*/ 72918 w 74897"/>
                      <a:gd name="connsiteY11" fmla="*/ 53947 h 112280"/>
                      <a:gd name="connsiteX12" fmla="*/ 63303 w 74897"/>
                      <a:gd name="connsiteY12" fmla="*/ 12221 h 112280"/>
                      <a:gd name="connsiteX13" fmla="*/ 35457 w 74897"/>
                      <a:gd name="connsiteY13" fmla="*/ -2159 h 112280"/>
                      <a:gd name="connsiteX14" fmla="*/ 7635 w 74897"/>
                      <a:gd name="connsiteY14" fmla="*/ 12221 h 112280"/>
                      <a:gd name="connsiteX15" fmla="*/ -1980 w 74897"/>
                      <a:gd name="connsiteY15" fmla="*/ 53947 h 112280"/>
                      <a:gd name="connsiteX16" fmla="*/ 7635 w 74897"/>
                      <a:gd name="connsiteY16" fmla="*/ 95718 h 112280"/>
                      <a:gd name="connsiteX17" fmla="*/ 35457 w 74897"/>
                      <a:gd name="connsiteY17" fmla="*/ 11012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525"/>
                        </a:moveTo>
                        <a:cubicBezTo>
                          <a:pt x="27917" y="98525"/>
                          <a:pt x="22243" y="94814"/>
                          <a:pt x="18434" y="87392"/>
                        </a:cubicBezTo>
                        <a:cubicBezTo>
                          <a:pt x="14641" y="79985"/>
                          <a:pt x="12744" y="68837"/>
                          <a:pt x="12744" y="53947"/>
                        </a:cubicBezTo>
                        <a:cubicBezTo>
                          <a:pt x="12744" y="39118"/>
                          <a:pt x="14641" y="27993"/>
                          <a:pt x="18434" y="20571"/>
                        </a:cubicBezTo>
                        <a:cubicBezTo>
                          <a:pt x="22243" y="13149"/>
                          <a:pt x="27917" y="9438"/>
                          <a:pt x="35457" y="9438"/>
                        </a:cubicBezTo>
                        <a:cubicBezTo>
                          <a:pt x="43059" y="9438"/>
                          <a:pt x="48757" y="13149"/>
                          <a:pt x="52550" y="20571"/>
                        </a:cubicBezTo>
                        <a:cubicBezTo>
                          <a:pt x="56359" y="27993"/>
                          <a:pt x="58263" y="39118"/>
                          <a:pt x="58263" y="53947"/>
                        </a:cubicBezTo>
                        <a:cubicBezTo>
                          <a:pt x="58263" y="68837"/>
                          <a:pt x="56359" y="79985"/>
                          <a:pt x="52550" y="87392"/>
                        </a:cubicBezTo>
                        <a:cubicBezTo>
                          <a:pt x="48757" y="94814"/>
                          <a:pt x="43059" y="98525"/>
                          <a:pt x="35457" y="98525"/>
                        </a:cubicBezTo>
                        <a:close/>
                        <a:moveTo>
                          <a:pt x="35457" y="110122"/>
                        </a:moveTo>
                        <a:cubicBezTo>
                          <a:pt x="47611" y="110122"/>
                          <a:pt x="56893" y="105320"/>
                          <a:pt x="63303" y="95718"/>
                        </a:cubicBezTo>
                        <a:cubicBezTo>
                          <a:pt x="69713" y="86132"/>
                          <a:pt x="72918" y="72208"/>
                          <a:pt x="72918" y="53947"/>
                        </a:cubicBezTo>
                        <a:cubicBezTo>
                          <a:pt x="72918" y="35732"/>
                          <a:pt x="69713" y="21824"/>
                          <a:pt x="63303" y="12221"/>
                        </a:cubicBezTo>
                        <a:cubicBezTo>
                          <a:pt x="56893" y="2635"/>
                          <a:pt x="47611" y="-2159"/>
                          <a:pt x="35457" y="-2159"/>
                        </a:cubicBezTo>
                        <a:cubicBezTo>
                          <a:pt x="23319" y="-2159"/>
                          <a:pt x="14044" y="2635"/>
                          <a:pt x="7635" y="12221"/>
                        </a:cubicBezTo>
                        <a:cubicBezTo>
                          <a:pt x="1225" y="21824"/>
                          <a:pt x="-1980" y="35732"/>
                          <a:pt x="-1980" y="53947"/>
                        </a:cubicBezTo>
                        <a:cubicBezTo>
                          <a:pt x="-1980" y="72208"/>
                          <a:pt x="1225" y="86132"/>
                          <a:pt x="7635" y="95718"/>
                        </a:cubicBezTo>
                        <a:cubicBezTo>
                          <a:pt x="14044" y="105320"/>
                          <a:pt x="23319" y="110122"/>
                          <a:pt x="35457" y="110122"/>
                        </a:cubicBezTo>
                        <a:close/>
                      </a:path>
                    </a:pathLst>
                  </a:custGeom>
                  <a:solidFill>
                    <a:srgbClr val="000000"/>
                  </a:solidFill>
                  <a:ln w="23" cap="flat">
                    <a:noFill/>
                    <a:prstDash val="solid"/>
                    <a:round/>
                  </a:ln>
                </p:spPr>
                <p:txBody>
                  <a:bodyPr rtlCol="0" anchor="ctr"/>
                  <a:lstStyle/>
                  <a:p>
                    <a:endParaRPr lang="en-US"/>
                  </a:p>
                </p:txBody>
              </p:sp>
            </p:grpSp>
          </p:grpSp>
          <p:grpSp>
            <p:nvGrpSpPr>
              <p:cNvPr id="165" name="Graphic 20">
                <a:extLst>
                  <a:ext uri="{FF2B5EF4-FFF2-40B4-BE49-F238E27FC236}">
                    <a16:creationId xmlns:a16="http://schemas.microsoft.com/office/drawing/2014/main" id="{D4279373-0A4F-D47B-5337-51E64AB1DDBC}"/>
                  </a:ext>
                </a:extLst>
              </p:cNvPr>
              <p:cNvGrpSpPr/>
              <p:nvPr/>
            </p:nvGrpSpPr>
            <p:grpSpPr>
              <a:xfrm>
                <a:off x="22898983" y="21973222"/>
                <a:ext cx="470845" cy="112280"/>
                <a:chOff x="22898983" y="21973222"/>
                <a:chExt cx="470845" cy="112280"/>
              </a:xfrm>
              <a:solidFill>
                <a:srgbClr val="000000"/>
              </a:solidFill>
            </p:grpSpPr>
            <p:sp>
              <p:nvSpPr>
                <p:cNvPr id="166" name="Freeform: Shape 165">
                  <a:extLst>
                    <a:ext uri="{FF2B5EF4-FFF2-40B4-BE49-F238E27FC236}">
                      <a16:creationId xmlns:a16="http://schemas.microsoft.com/office/drawing/2014/main" id="{7C60604E-6FFD-D0B4-2EF0-58763E5B61D7}"/>
                    </a:ext>
                  </a:extLst>
                </p:cNvPr>
                <p:cNvSpPr/>
                <p:nvPr/>
              </p:nvSpPr>
              <p:spPr>
                <a:xfrm>
                  <a:off x="23317806" y="22027000"/>
                  <a:ext cx="52021" cy="14843"/>
                </a:xfrm>
                <a:custGeom>
                  <a:avLst/>
                  <a:gdLst>
                    <a:gd name="connsiteX0" fmla="*/ 52086 w 52021"/>
                    <a:gd name="connsiteY0" fmla="*/ 144 h 14843"/>
                    <a:gd name="connsiteX1" fmla="*/ 65 w 52021"/>
                    <a:gd name="connsiteY1" fmla="*/ 144 h 14843"/>
                  </a:gdLst>
                  <a:ahLst/>
                  <a:cxnLst>
                    <a:cxn ang="0">
                      <a:pos x="connsiteX0" y="connsiteY0"/>
                    </a:cxn>
                    <a:cxn ang="0">
                      <a:pos x="connsiteX1" y="connsiteY1"/>
                    </a:cxn>
                  </a:cxnLst>
                  <a:rect l="l" t="t" r="r" b="b"/>
                  <a:pathLst>
                    <a:path w="52021" h="14843">
                      <a:moveTo>
                        <a:pt x="52086" y="144"/>
                      </a:moveTo>
                      <a:lnTo>
                        <a:pt x="65" y="144"/>
                      </a:lnTo>
                    </a:path>
                  </a:pathLst>
                </a:custGeom>
                <a:solidFill>
                  <a:srgbClr val="000000"/>
                </a:solidFill>
                <a:ln w="11886" cap="flat">
                  <a:solidFill>
                    <a:srgbClr val="000000"/>
                  </a:solidFill>
                  <a:prstDash val="solid"/>
                  <a:round/>
                </a:ln>
              </p:spPr>
              <p:txBody>
                <a:bodyPr rtlCol="0" anchor="ctr"/>
                <a:lstStyle/>
                <a:p>
                  <a:endParaRPr lang="en-US"/>
                </a:p>
              </p:txBody>
            </p:sp>
            <p:grpSp>
              <p:nvGrpSpPr>
                <p:cNvPr id="611" name="Graphic 20">
                  <a:extLst>
                    <a:ext uri="{FF2B5EF4-FFF2-40B4-BE49-F238E27FC236}">
                      <a16:creationId xmlns:a16="http://schemas.microsoft.com/office/drawing/2014/main" id="{6CB3EE1B-1F61-EEB2-7561-DEB012D8D1B8}"/>
                    </a:ext>
                  </a:extLst>
                </p:cNvPr>
                <p:cNvGrpSpPr/>
                <p:nvPr/>
              </p:nvGrpSpPr>
              <p:grpSpPr>
                <a:xfrm>
                  <a:off x="22898983" y="21973222"/>
                  <a:ext cx="356922" cy="112280"/>
                  <a:chOff x="22898983" y="21973222"/>
                  <a:chExt cx="356922" cy="112280"/>
                </a:xfrm>
                <a:solidFill>
                  <a:srgbClr val="000000"/>
                </a:solidFill>
              </p:grpSpPr>
              <p:sp>
                <p:nvSpPr>
                  <p:cNvPr id="612" name="Freeform: Shape 611">
                    <a:extLst>
                      <a:ext uri="{FF2B5EF4-FFF2-40B4-BE49-F238E27FC236}">
                        <a16:creationId xmlns:a16="http://schemas.microsoft.com/office/drawing/2014/main" id="{6093350B-1905-C161-493E-7E50EC467E9A}"/>
                      </a:ext>
                    </a:extLst>
                  </p:cNvPr>
                  <p:cNvSpPr/>
                  <p:nvPr/>
                </p:nvSpPr>
                <p:spPr>
                  <a:xfrm flipV="1">
                    <a:off x="22898983" y="21975170"/>
                    <a:ext cx="70113" cy="110331"/>
                  </a:xfrm>
                  <a:custGeom>
                    <a:avLst/>
                    <a:gdLst>
                      <a:gd name="connsiteX0" fmla="*/ 2607 w 70113"/>
                      <a:gd name="connsiteY0" fmla="*/ 108189 h 110331"/>
                      <a:gd name="connsiteX1" fmla="*/ 60156 w 70113"/>
                      <a:gd name="connsiteY1" fmla="*/ 108189 h 110331"/>
                      <a:gd name="connsiteX2" fmla="*/ 60156 w 70113"/>
                      <a:gd name="connsiteY2" fmla="*/ 95850 h 110331"/>
                      <a:gd name="connsiteX3" fmla="*/ 16030 w 70113"/>
                      <a:gd name="connsiteY3" fmla="*/ 95850 h 110331"/>
                      <a:gd name="connsiteX4" fmla="*/ 16030 w 70113"/>
                      <a:gd name="connsiteY4" fmla="*/ 69339 h 110331"/>
                      <a:gd name="connsiteX5" fmla="*/ 22394 w 70113"/>
                      <a:gd name="connsiteY5" fmla="*/ 70963 h 110331"/>
                      <a:gd name="connsiteX6" fmla="*/ 28804 w 70113"/>
                      <a:gd name="connsiteY6" fmla="*/ 71496 h 110331"/>
                      <a:gd name="connsiteX7" fmla="*/ 57532 w 70113"/>
                      <a:gd name="connsiteY7" fmla="*/ 61570 h 110331"/>
                      <a:gd name="connsiteX8" fmla="*/ 68145 w 70113"/>
                      <a:gd name="connsiteY8" fmla="*/ 34688 h 110331"/>
                      <a:gd name="connsiteX9" fmla="*/ 57253 w 70113"/>
                      <a:gd name="connsiteY9" fmla="*/ 7529 h 110331"/>
                      <a:gd name="connsiteX10" fmla="*/ 26551 w 70113"/>
                      <a:gd name="connsiteY10" fmla="*/ -2143 h 110331"/>
                      <a:gd name="connsiteX11" fmla="*/ 12640 w 70113"/>
                      <a:gd name="connsiteY11" fmla="*/ -984 h 110331"/>
                      <a:gd name="connsiteX12" fmla="*/ -1968 w 70113"/>
                      <a:gd name="connsiteY12" fmla="*/ 2496 h 110331"/>
                      <a:gd name="connsiteX13" fmla="*/ -1968 w 70113"/>
                      <a:gd name="connsiteY13" fmla="*/ 17223 h 110331"/>
                      <a:gd name="connsiteX14" fmla="*/ 11525 w 70113"/>
                      <a:gd name="connsiteY14" fmla="*/ 11935 h 110331"/>
                      <a:gd name="connsiteX15" fmla="*/ 26249 w 70113"/>
                      <a:gd name="connsiteY15" fmla="*/ 10196 h 110331"/>
                      <a:gd name="connsiteX16" fmla="*/ 46129 w 70113"/>
                      <a:gd name="connsiteY16" fmla="*/ 16783 h 110331"/>
                      <a:gd name="connsiteX17" fmla="*/ 53468 w 70113"/>
                      <a:gd name="connsiteY17" fmla="*/ 34688 h 110331"/>
                      <a:gd name="connsiteX18" fmla="*/ 46129 w 70113"/>
                      <a:gd name="connsiteY18" fmla="*/ 52570 h 110331"/>
                      <a:gd name="connsiteX19" fmla="*/ 26249 w 70113"/>
                      <a:gd name="connsiteY19" fmla="*/ 59181 h 110331"/>
                      <a:gd name="connsiteX20" fmla="*/ 14521 w 70113"/>
                      <a:gd name="connsiteY20" fmla="*/ 57882 h 110331"/>
                      <a:gd name="connsiteX21" fmla="*/ 2607 w 70113"/>
                      <a:gd name="connsiteY21" fmla="*/ 53823 h 110331"/>
                      <a:gd name="connsiteX22" fmla="*/ 2607 w 70113"/>
                      <a:gd name="connsiteY22" fmla="*/ 108189 h 11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0113" h="110331">
                        <a:moveTo>
                          <a:pt x="2607" y="108189"/>
                        </a:moveTo>
                        <a:lnTo>
                          <a:pt x="60156" y="108189"/>
                        </a:lnTo>
                        <a:lnTo>
                          <a:pt x="60156" y="95850"/>
                        </a:lnTo>
                        <a:lnTo>
                          <a:pt x="16030" y="95850"/>
                        </a:lnTo>
                        <a:lnTo>
                          <a:pt x="16030" y="69339"/>
                        </a:lnTo>
                        <a:cubicBezTo>
                          <a:pt x="18151" y="70066"/>
                          <a:pt x="20273" y="70607"/>
                          <a:pt x="22394" y="70963"/>
                        </a:cubicBezTo>
                        <a:cubicBezTo>
                          <a:pt x="24530" y="71319"/>
                          <a:pt x="26667" y="71496"/>
                          <a:pt x="28804" y="71496"/>
                        </a:cubicBezTo>
                        <a:cubicBezTo>
                          <a:pt x="40896" y="71496"/>
                          <a:pt x="50472" y="68187"/>
                          <a:pt x="57532" y="61570"/>
                        </a:cubicBezTo>
                        <a:cubicBezTo>
                          <a:pt x="64607" y="54952"/>
                          <a:pt x="68145" y="45991"/>
                          <a:pt x="68145" y="34688"/>
                        </a:cubicBezTo>
                        <a:cubicBezTo>
                          <a:pt x="68145" y="23045"/>
                          <a:pt x="64515" y="13992"/>
                          <a:pt x="57253" y="7529"/>
                        </a:cubicBezTo>
                        <a:cubicBezTo>
                          <a:pt x="49992" y="1081"/>
                          <a:pt x="39758" y="-2143"/>
                          <a:pt x="26551" y="-2143"/>
                        </a:cubicBezTo>
                        <a:cubicBezTo>
                          <a:pt x="21999" y="-2143"/>
                          <a:pt x="17362" y="-1757"/>
                          <a:pt x="12640" y="-984"/>
                        </a:cubicBezTo>
                        <a:cubicBezTo>
                          <a:pt x="7933" y="-210"/>
                          <a:pt x="3064" y="949"/>
                          <a:pt x="-1968" y="2496"/>
                        </a:cubicBezTo>
                        <a:lnTo>
                          <a:pt x="-1968" y="17223"/>
                        </a:lnTo>
                        <a:cubicBezTo>
                          <a:pt x="2382" y="14858"/>
                          <a:pt x="6880" y="13095"/>
                          <a:pt x="11525" y="11935"/>
                        </a:cubicBezTo>
                        <a:cubicBezTo>
                          <a:pt x="16170" y="10776"/>
                          <a:pt x="21078" y="10196"/>
                          <a:pt x="26249" y="10196"/>
                        </a:cubicBezTo>
                        <a:cubicBezTo>
                          <a:pt x="34625" y="10196"/>
                          <a:pt x="41252" y="12391"/>
                          <a:pt x="46129" y="16783"/>
                        </a:cubicBezTo>
                        <a:cubicBezTo>
                          <a:pt x="51021" y="21174"/>
                          <a:pt x="53468" y="27143"/>
                          <a:pt x="53468" y="34688"/>
                        </a:cubicBezTo>
                        <a:cubicBezTo>
                          <a:pt x="53468" y="42218"/>
                          <a:pt x="51021" y="48179"/>
                          <a:pt x="46129" y="52570"/>
                        </a:cubicBezTo>
                        <a:cubicBezTo>
                          <a:pt x="41252" y="56977"/>
                          <a:pt x="34625" y="59181"/>
                          <a:pt x="26249" y="59181"/>
                        </a:cubicBezTo>
                        <a:cubicBezTo>
                          <a:pt x="22332" y="59181"/>
                          <a:pt x="18422" y="58748"/>
                          <a:pt x="14521" y="57882"/>
                        </a:cubicBezTo>
                        <a:cubicBezTo>
                          <a:pt x="10635" y="57016"/>
                          <a:pt x="6663" y="55663"/>
                          <a:pt x="2607" y="53823"/>
                        </a:cubicBezTo>
                        <a:lnTo>
                          <a:pt x="2607" y="108189"/>
                        </a:lnTo>
                        <a:close/>
                      </a:path>
                    </a:pathLst>
                  </a:custGeom>
                  <a:solidFill>
                    <a:srgbClr val="000000"/>
                  </a:solidFill>
                  <a:ln w="23" cap="flat">
                    <a:noFill/>
                    <a:prstDash val="solid"/>
                    <a:round/>
                  </a:ln>
                </p:spPr>
                <p:txBody>
                  <a:bodyPr rtlCol="0" anchor="ctr"/>
                  <a:lstStyle/>
                  <a:p>
                    <a:endParaRPr lang="en-US"/>
                  </a:p>
                </p:txBody>
              </p:sp>
              <p:sp>
                <p:nvSpPr>
                  <p:cNvPr id="613" name="Freeform: Shape 612">
                    <a:extLst>
                      <a:ext uri="{FF2B5EF4-FFF2-40B4-BE49-F238E27FC236}">
                        <a16:creationId xmlns:a16="http://schemas.microsoft.com/office/drawing/2014/main" id="{76DADA4D-45F7-3FB6-C419-DC168C61625A}"/>
                      </a:ext>
                    </a:extLst>
                  </p:cNvPr>
                  <p:cNvSpPr/>
                  <p:nvPr/>
                </p:nvSpPr>
                <p:spPr>
                  <a:xfrm flipV="1">
                    <a:off x="22991876" y="21973222"/>
                    <a:ext cx="74897" cy="112280"/>
                  </a:xfrm>
                  <a:custGeom>
                    <a:avLst/>
                    <a:gdLst>
                      <a:gd name="connsiteX0" fmla="*/ 35444 w 74897"/>
                      <a:gd name="connsiteY0" fmla="*/ 98498 h 112280"/>
                      <a:gd name="connsiteX1" fmla="*/ 18421 w 74897"/>
                      <a:gd name="connsiteY1" fmla="*/ 87365 h 112280"/>
                      <a:gd name="connsiteX2" fmla="*/ 12731 w 74897"/>
                      <a:gd name="connsiteY2" fmla="*/ 53920 h 112280"/>
                      <a:gd name="connsiteX3" fmla="*/ 18421 w 74897"/>
                      <a:gd name="connsiteY3" fmla="*/ 20544 h 112280"/>
                      <a:gd name="connsiteX4" fmla="*/ 35444 w 74897"/>
                      <a:gd name="connsiteY4" fmla="*/ 9412 h 112280"/>
                      <a:gd name="connsiteX5" fmla="*/ 52537 w 74897"/>
                      <a:gd name="connsiteY5" fmla="*/ 20544 h 112280"/>
                      <a:gd name="connsiteX6" fmla="*/ 58250 w 74897"/>
                      <a:gd name="connsiteY6" fmla="*/ 53920 h 112280"/>
                      <a:gd name="connsiteX7" fmla="*/ 52537 w 74897"/>
                      <a:gd name="connsiteY7" fmla="*/ 87365 h 112280"/>
                      <a:gd name="connsiteX8" fmla="*/ 35444 w 74897"/>
                      <a:gd name="connsiteY8" fmla="*/ 98498 h 112280"/>
                      <a:gd name="connsiteX9" fmla="*/ 35444 w 74897"/>
                      <a:gd name="connsiteY9" fmla="*/ 110095 h 112280"/>
                      <a:gd name="connsiteX10" fmla="*/ 63290 w 74897"/>
                      <a:gd name="connsiteY10" fmla="*/ 95692 h 112280"/>
                      <a:gd name="connsiteX11" fmla="*/ 72905 w 74897"/>
                      <a:gd name="connsiteY11" fmla="*/ 53920 h 112280"/>
                      <a:gd name="connsiteX12" fmla="*/ 63290 w 74897"/>
                      <a:gd name="connsiteY12" fmla="*/ 12195 h 112280"/>
                      <a:gd name="connsiteX13" fmla="*/ 35444 w 74897"/>
                      <a:gd name="connsiteY13" fmla="*/ -2185 h 112280"/>
                      <a:gd name="connsiteX14" fmla="*/ 7622 w 74897"/>
                      <a:gd name="connsiteY14" fmla="*/ 12195 h 112280"/>
                      <a:gd name="connsiteX15" fmla="*/ -1993 w 74897"/>
                      <a:gd name="connsiteY15" fmla="*/ 53920 h 112280"/>
                      <a:gd name="connsiteX16" fmla="*/ 7622 w 74897"/>
                      <a:gd name="connsiteY16" fmla="*/ 95692 h 112280"/>
                      <a:gd name="connsiteX17" fmla="*/ 35444 w 74897"/>
                      <a:gd name="connsiteY17" fmla="*/ 110095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498"/>
                        </a:moveTo>
                        <a:cubicBezTo>
                          <a:pt x="27904" y="98498"/>
                          <a:pt x="22230" y="94787"/>
                          <a:pt x="18421" y="87365"/>
                        </a:cubicBezTo>
                        <a:cubicBezTo>
                          <a:pt x="14628" y="79959"/>
                          <a:pt x="12731" y="68810"/>
                          <a:pt x="12731" y="53920"/>
                        </a:cubicBezTo>
                        <a:cubicBezTo>
                          <a:pt x="12731" y="39092"/>
                          <a:pt x="14628" y="27966"/>
                          <a:pt x="18421" y="20544"/>
                        </a:cubicBezTo>
                        <a:cubicBezTo>
                          <a:pt x="22230" y="13122"/>
                          <a:pt x="27904" y="9412"/>
                          <a:pt x="35444" y="9412"/>
                        </a:cubicBezTo>
                        <a:cubicBezTo>
                          <a:pt x="43046" y="9412"/>
                          <a:pt x="48744" y="13122"/>
                          <a:pt x="52537" y="20544"/>
                        </a:cubicBezTo>
                        <a:cubicBezTo>
                          <a:pt x="56346" y="27966"/>
                          <a:pt x="58250" y="39092"/>
                          <a:pt x="58250" y="53920"/>
                        </a:cubicBezTo>
                        <a:cubicBezTo>
                          <a:pt x="58250" y="68810"/>
                          <a:pt x="56346" y="79959"/>
                          <a:pt x="52537" y="87365"/>
                        </a:cubicBezTo>
                        <a:cubicBezTo>
                          <a:pt x="48744" y="94787"/>
                          <a:pt x="43046" y="98498"/>
                          <a:pt x="35444" y="98498"/>
                        </a:cubicBezTo>
                        <a:close/>
                        <a:moveTo>
                          <a:pt x="35444" y="110095"/>
                        </a:moveTo>
                        <a:cubicBezTo>
                          <a:pt x="47598" y="110095"/>
                          <a:pt x="56880" y="105294"/>
                          <a:pt x="63290" y="95692"/>
                        </a:cubicBezTo>
                        <a:cubicBezTo>
                          <a:pt x="69700" y="86105"/>
                          <a:pt x="72905" y="72181"/>
                          <a:pt x="72905" y="53920"/>
                        </a:cubicBezTo>
                        <a:cubicBezTo>
                          <a:pt x="72905" y="35705"/>
                          <a:pt x="69700" y="21797"/>
                          <a:pt x="63290" y="12195"/>
                        </a:cubicBezTo>
                        <a:cubicBezTo>
                          <a:pt x="56880" y="2608"/>
                          <a:pt x="47598" y="-2185"/>
                          <a:pt x="35444" y="-2185"/>
                        </a:cubicBezTo>
                        <a:cubicBezTo>
                          <a:pt x="23306" y="-2185"/>
                          <a:pt x="14032" y="2608"/>
                          <a:pt x="7622" y="12195"/>
                        </a:cubicBezTo>
                        <a:cubicBezTo>
                          <a:pt x="1212" y="21797"/>
                          <a:pt x="-1993" y="35705"/>
                          <a:pt x="-1993" y="53920"/>
                        </a:cubicBezTo>
                        <a:cubicBezTo>
                          <a:pt x="-1993" y="72181"/>
                          <a:pt x="1212" y="86105"/>
                          <a:pt x="7622" y="95692"/>
                        </a:cubicBezTo>
                        <a:cubicBezTo>
                          <a:pt x="14032" y="105294"/>
                          <a:pt x="23306" y="110095"/>
                          <a:pt x="35444" y="110095"/>
                        </a:cubicBezTo>
                        <a:close/>
                      </a:path>
                    </a:pathLst>
                  </a:custGeom>
                  <a:solidFill>
                    <a:srgbClr val="000000"/>
                  </a:solidFill>
                  <a:ln w="23" cap="flat">
                    <a:noFill/>
                    <a:prstDash val="solid"/>
                    <a:round/>
                  </a:ln>
                </p:spPr>
                <p:txBody>
                  <a:bodyPr rtlCol="0" anchor="ctr"/>
                  <a:lstStyle/>
                  <a:p>
                    <a:endParaRPr lang="en-US"/>
                  </a:p>
                </p:txBody>
              </p:sp>
              <p:sp>
                <p:nvSpPr>
                  <p:cNvPr id="614" name="Freeform: Shape 613">
                    <a:extLst>
                      <a:ext uri="{FF2B5EF4-FFF2-40B4-BE49-F238E27FC236}">
                        <a16:creationId xmlns:a16="http://schemas.microsoft.com/office/drawing/2014/main" id="{6CB584D9-5A5D-FB6F-3DA3-2E6D688BFC93}"/>
                      </a:ext>
                    </a:extLst>
                  </p:cNvPr>
                  <p:cNvSpPr/>
                  <p:nvPr/>
                </p:nvSpPr>
                <p:spPr>
                  <a:xfrm flipV="1">
                    <a:off x="23086442" y="21973222"/>
                    <a:ext cx="74897" cy="112280"/>
                  </a:xfrm>
                  <a:custGeom>
                    <a:avLst/>
                    <a:gdLst>
                      <a:gd name="connsiteX0" fmla="*/ 35451 w 74897"/>
                      <a:gd name="connsiteY0" fmla="*/ 98498 h 112280"/>
                      <a:gd name="connsiteX1" fmla="*/ 18427 w 74897"/>
                      <a:gd name="connsiteY1" fmla="*/ 87365 h 112280"/>
                      <a:gd name="connsiteX2" fmla="*/ 12738 w 74897"/>
                      <a:gd name="connsiteY2" fmla="*/ 53920 h 112280"/>
                      <a:gd name="connsiteX3" fmla="*/ 18427 w 74897"/>
                      <a:gd name="connsiteY3" fmla="*/ 20544 h 112280"/>
                      <a:gd name="connsiteX4" fmla="*/ 35451 w 74897"/>
                      <a:gd name="connsiteY4" fmla="*/ 9412 h 112280"/>
                      <a:gd name="connsiteX5" fmla="*/ 52544 w 74897"/>
                      <a:gd name="connsiteY5" fmla="*/ 20544 h 112280"/>
                      <a:gd name="connsiteX6" fmla="*/ 58257 w 74897"/>
                      <a:gd name="connsiteY6" fmla="*/ 53920 h 112280"/>
                      <a:gd name="connsiteX7" fmla="*/ 52544 w 74897"/>
                      <a:gd name="connsiteY7" fmla="*/ 87365 h 112280"/>
                      <a:gd name="connsiteX8" fmla="*/ 35451 w 74897"/>
                      <a:gd name="connsiteY8" fmla="*/ 98498 h 112280"/>
                      <a:gd name="connsiteX9" fmla="*/ 35451 w 74897"/>
                      <a:gd name="connsiteY9" fmla="*/ 110095 h 112280"/>
                      <a:gd name="connsiteX10" fmla="*/ 63296 w 74897"/>
                      <a:gd name="connsiteY10" fmla="*/ 95692 h 112280"/>
                      <a:gd name="connsiteX11" fmla="*/ 72911 w 74897"/>
                      <a:gd name="connsiteY11" fmla="*/ 53920 h 112280"/>
                      <a:gd name="connsiteX12" fmla="*/ 63296 w 74897"/>
                      <a:gd name="connsiteY12" fmla="*/ 12195 h 112280"/>
                      <a:gd name="connsiteX13" fmla="*/ 35451 w 74897"/>
                      <a:gd name="connsiteY13" fmla="*/ -2185 h 112280"/>
                      <a:gd name="connsiteX14" fmla="*/ 7628 w 74897"/>
                      <a:gd name="connsiteY14" fmla="*/ 12195 h 112280"/>
                      <a:gd name="connsiteX15" fmla="*/ -1987 w 74897"/>
                      <a:gd name="connsiteY15" fmla="*/ 53920 h 112280"/>
                      <a:gd name="connsiteX16" fmla="*/ 7628 w 74897"/>
                      <a:gd name="connsiteY16" fmla="*/ 95692 h 112280"/>
                      <a:gd name="connsiteX17" fmla="*/ 35451 w 74897"/>
                      <a:gd name="connsiteY17" fmla="*/ 110095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498"/>
                        </a:moveTo>
                        <a:cubicBezTo>
                          <a:pt x="27911" y="98498"/>
                          <a:pt x="22236" y="94787"/>
                          <a:pt x="18427" y="87365"/>
                        </a:cubicBezTo>
                        <a:cubicBezTo>
                          <a:pt x="14634" y="79959"/>
                          <a:pt x="12738" y="68810"/>
                          <a:pt x="12738" y="53920"/>
                        </a:cubicBezTo>
                        <a:cubicBezTo>
                          <a:pt x="12738" y="39092"/>
                          <a:pt x="14634" y="27966"/>
                          <a:pt x="18427" y="20544"/>
                        </a:cubicBezTo>
                        <a:cubicBezTo>
                          <a:pt x="22236" y="13122"/>
                          <a:pt x="27911" y="9412"/>
                          <a:pt x="35451" y="9412"/>
                        </a:cubicBezTo>
                        <a:cubicBezTo>
                          <a:pt x="43053" y="9412"/>
                          <a:pt x="48750" y="13122"/>
                          <a:pt x="52544" y="20544"/>
                        </a:cubicBezTo>
                        <a:cubicBezTo>
                          <a:pt x="56352" y="27966"/>
                          <a:pt x="58257" y="39092"/>
                          <a:pt x="58257" y="53920"/>
                        </a:cubicBezTo>
                        <a:cubicBezTo>
                          <a:pt x="58257" y="68810"/>
                          <a:pt x="56352" y="79959"/>
                          <a:pt x="52544" y="87365"/>
                        </a:cubicBezTo>
                        <a:cubicBezTo>
                          <a:pt x="48750" y="94787"/>
                          <a:pt x="43053" y="98498"/>
                          <a:pt x="35451" y="98498"/>
                        </a:cubicBezTo>
                        <a:close/>
                        <a:moveTo>
                          <a:pt x="35451" y="110095"/>
                        </a:moveTo>
                        <a:cubicBezTo>
                          <a:pt x="47605" y="110095"/>
                          <a:pt x="56887" y="105294"/>
                          <a:pt x="63296" y="95692"/>
                        </a:cubicBezTo>
                        <a:cubicBezTo>
                          <a:pt x="69706" y="86105"/>
                          <a:pt x="72911" y="72181"/>
                          <a:pt x="72911" y="53920"/>
                        </a:cubicBezTo>
                        <a:cubicBezTo>
                          <a:pt x="72911" y="35705"/>
                          <a:pt x="69706" y="21797"/>
                          <a:pt x="63296" y="12195"/>
                        </a:cubicBezTo>
                        <a:cubicBezTo>
                          <a:pt x="56887" y="2608"/>
                          <a:pt x="47605" y="-2185"/>
                          <a:pt x="35451" y="-2185"/>
                        </a:cubicBezTo>
                        <a:cubicBezTo>
                          <a:pt x="23312" y="-2185"/>
                          <a:pt x="14038" y="2608"/>
                          <a:pt x="7628" y="12195"/>
                        </a:cubicBezTo>
                        <a:cubicBezTo>
                          <a:pt x="1218" y="21797"/>
                          <a:pt x="-1987" y="35705"/>
                          <a:pt x="-1987" y="53920"/>
                        </a:cubicBezTo>
                        <a:cubicBezTo>
                          <a:pt x="-1987" y="72181"/>
                          <a:pt x="1218" y="86105"/>
                          <a:pt x="7628" y="95692"/>
                        </a:cubicBezTo>
                        <a:cubicBezTo>
                          <a:pt x="14038" y="105294"/>
                          <a:pt x="23312" y="110095"/>
                          <a:pt x="35451" y="110095"/>
                        </a:cubicBezTo>
                        <a:close/>
                      </a:path>
                    </a:pathLst>
                  </a:custGeom>
                  <a:solidFill>
                    <a:srgbClr val="000000"/>
                  </a:solidFill>
                  <a:ln w="23" cap="flat">
                    <a:noFill/>
                    <a:prstDash val="solid"/>
                    <a:round/>
                  </a:ln>
                </p:spPr>
                <p:txBody>
                  <a:bodyPr rtlCol="0" anchor="ctr"/>
                  <a:lstStyle/>
                  <a:p>
                    <a:endParaRPr lang="en-US"/>
                  </a:p>
                </p:txBody>
              </p:sp>
              <p:sp>
                <p:nvSpPr>
                  <p:cNvPr id="615" name="Freeform: Shape 614">
                    <a:extLst>
                      <a:ext uri="{FF2B5EF4-FFF2-40B4-BE49-F238E27FC236}">
                        <a16:creationId xmlns:a16="http://schemas.microsoft.com/office/drawing/2014/main" id="{6B609021-CA7D-6DE5-B394-4FEEF2857519}"/>
                      </a:ext>
                    </a:extLst>
                  </p:cNvPr>
                  <p:cNvSpPr/>
                  <p:nvPr/>
                </p:nvSpPr>
                <p:spPr>
                  <a:xfrm flipV="1">
                    <a:off x="23181007" y="21973222"/>
                    <a:ext cx="74897" cy="112280"/>
                  </a:xfrm>
                  <a:custGeom>
                    <a:avLst/>
                    <a:gdLst>
                      <a:gd name="connsiteX0" fmla="*/ 35457 w 74897"/>
                      <a:gd name="connsiteY0" fmla="*/ 98498 h 112280"/>
                      <a:gd name="connsiteX1" fmla="*/ 18434 w 74897"/>
                      <a:gd name="connsiteY1" fmla="*/ 87365 h 112280"/>
                      <a:gd name="connsiteX2" fmla="*/ 12744 w 74897"/>
                      <a:gd name="connsiteY2" fmla="*/ 53920 h 112280"/>
                      <a:gd name="connsiteX3" fmla="*/ 18434 w 74897"/>
                      <a:gd name="connsiteY3" fmla="*/ 20544 h 112280"/>
                      <a:gd name="connsiteX4" fmla="*/ 35457 w 74897"/>
                      <a:gd name="connsiteY4" fmla="*/ 9412 h 112280"/>
                      <a:gd name="connsiteX5" fmla="*/ 52550 w 74897"/>
                      <a:gd name="connsiteY5" fmla="*/ 20544 h 112280"/>
                      <a:gd name="connsiteX6" fmla="*/ 58263 w 74897"/>
                      <a:gd name="connsiteY6" fmla="*/ 53920 h 112280"/>
                      <a:gd name="connsiteX7" fmla="*/ 52550 w 74897"/>
                      <a:gd name="connsiteY7" fmla="*/ 87365 h 112280"/>
                      <a:gd name="connsiteX8" fmla="*/ 35457 w 74897"/>
                      <a:gd name="connsiteY8" fmla="*/ 98498 h 112280"/>
                      <a:gd name="connsiteX9" fmla="*/ 35457 w 74897"/>
                      <a:gd name="connsiteY9" fmla="*/ 110095 h 112280"/>
                      <a:gd name="connsiteX10" fmla="*/ 63303 w 74897"/>
                      <a:gd name="connsiteY10" fmla="*/ 95692 h 112280"/>
                      <a:gd name="connsiteX11" fmla="*/ 72918 w 74897"/>
                      <a:gd name="connsiteY11" fmla="*/ 53920 h 112280"/>
                      <a:gd name="connsiteX12" fmla="*/ 63303 w 74897"/>
                      <a:gd name="connsiteY12" fmla="*/ 12195 h 112280"/>
                      <a:gd name="connsiteX13" fmla="*/ 35457 w 74897"/>
                      <a:gd name="connsiteY13" fmla="*/ -2185 h 112280"/>
                      <a:gd name="connsiteX14" fmla="*/ 7635 w 74897"/>
                      <a:gd name="connsiteY14" fmla="*/ 12195 h 112280"/>
                      <a:gd name="connsiteX15" fmla="*/ -1980 w 74897"/>
                      <a:gd name="connsiteY15" fmla="*/ 53920 h 112280"/>
                      <a:gd name="connsiteX16" fmla="*/ 7635 w 74897"/>
                      <a:gd name="connsiteY16" fmla="*/ 95692 h 112280"/>
                      <a:gd name="connsiteX17" fmla="*/ 35457 w 74897"/>
                      <a:gd name="connsiteY17" fmla="*/ 110095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498"/>
                        </a:moveTo>
                        <a:cubicBezTo>
                          <a:pt x="27917" y="98498"/>
                          <a:pt x="22243" y="94787"/>
                          <a:pt x="18434" y="87365"/>
                        </a:cubicBezTo>
                        <a:cubicBezTo>
                          <a:pt x="14641" y="79959"/>
                          <a:pt x="12744" y="68810"/>
                          <a:pt x="12744" y="53920"/>
                        </a:cubicBezTo>
                        <a:cubicBezTo>
                          <a:pt x="12744" y="39092"/>
                          <a:pt x="14641" y="27966"/>
                          <a:pt x="18434" y="20544"/>
                        </a:cubicBezTo>
                        <a:cubicBezTo>
                          <a:pt x="22243" y="13122"/>
                          <a:pt x="27917" y="9412"/>
                          <a:pt x="35457" y="9412"/>
                        </a:cubicBezTo>
                        <a:cubicBezTo>
                          <a:pt x="43059" y="9412"/>
                          <a:pt x="48757" y="13122"/>
                          <a:pt x="52550" y="20544"/>
                        </a:cubicBezTo>
                        <a:cubicBezTo>
                          <a:pt x="56359" y="27966"/>
                          <a:pt x="58263" y="39092"/>
                          <a:pt x="58263" y="53920"/>
                        </a:cubicBezTo>
                        <a:cubicBezTo>
                          <a:pt x="58263" y="68810"/>
                          <a:pt x="56359" y="79959"/>
                          <a:pt x="52550" y="87365"/>
                        </a:cubicBezTo>
                        <a:cubicBezTo>
                          <a:pt x="48757" y="94787"/>
                          <a:pt x="43059" y="98498"/>
                          <a:pt x="35457" y="98498"/>
                        </a:cubicBezTo>
                        <a:close/>
                        <a:moveTo>
                          <a:pt x="35457" y="110095"/>
                        </a:moveTo>
                        <a:cubicBezTo>
                          <a:pt x="47611" y="110095"/>
                          <a:pt x="56893" y="105294"/>
                          <a:pt x="63303" y="95692"/>
                        </a:cubicBezTo>
                        <a:cubicBezTo>
                          <a:pt x="69713" y="86105"/>
                          <a:pt x="72918" y="72181"/>
                          <a:pt x="72918" y="53920"/>
                        </a:cubicBezTo>
                        <a:cubicBezTo>
                          <a:pt x="72918" y="35705"/>
                          <a:pt x="69713" y="21797"/>
                          <a:pt x="63303" y="12195"/>
                        </a:cubicBezTo>
                        <a:cubicBezTo>
                          <a:pt x="56893" y="2608"/>
                          <a:pt x="47611" y="-2185"/>
                          <a:pt x="35457" y="-2185"/>
                        </a:cubicBezTo>
                        <a:cubicBezTo>
                          <a:pt x="23319" y="-2185"/>
                          <a:pt x="14044" y="2608"/>
                          <a:pt x="7635" y="12195"/>
                        </a:cubicBezTo>
                        <a:cubicBezTo>
                          <a:pt x="1225" y="21797"/>
                          <a:pt x="-1980" y="35705"/>
                          <a:pt x="-1980" y="53920"/>
                        </a:cubicBezTo>
                        <a:cubicBezTo>
                          <a:pt x="-1980" y="72181"/>
                          <a:pt x="1225" y="86105"/>
                          <a:pt x="7635" y="95692"/>
                        </a:cubicBezTo>
                        <a:cubicBezTo>
                          <a:pt x="14044" y="105294"/>
                          <a:pt x="23319" y="110095"/>
                          <a:pt x="35457" y="110095"/>
                        </a:cubicBezTo>
                        <a:close/>
                      </a:path>
                    </a:pathLst>
                  </a:custGeom>
                  <a:solidFill>
                    <a:srgbClr val="000000"/>
                  </a:solidFill>
                  <a:ln w="23" cap="flat">
                    <a:noFill/>
                    <a:prstDash val="solid"/>
                    <a:round/>
                  </a:ln>
                </p:spPr>
                <p:txBody>
                  <a:bodyPr rtlCol="0" anchor="ctr"/>
                  <a:lstStyle/>
                  <a:p>
                    <a:endParaRPr lang="en-US"/>
                  </a:p>
                </p:txBody>
              </p:sp>
            </p:grpSp>
          </p:grpSp>
          <p:grpSp>
            <p:nvGrpSpPr>
              <p:cNvPr id="616" name="Graphic 20">
                <a:extLst>
                  <a:ext uri="{FF2B5EF4-FFF2-40B4-BE49-F238E27FC236}">
                    <a16:creationId xmlns:a16="http://schemas.microsoft.com/office/drawing/2014/main" id="{D0782AAA-7EBB-8ADD-5DD5-65E29DE52D7F}"/>
                  </a:ext>
                </a:extLst>
              </p:cNvPr>
              <p:cNvGrpSpPr/>
              <p:nvPr/>
            </p:nvGrpSpPr>
            <p:grpSpPr>
              <a:xfrm>
                <a:off x="22897891" y="21578211"/>
                <a:ext cx="471936" cy="112280"/>
                <a:chOff x="22897891" y="21578211"/>
                <a:chExt cx="471936" cy="112280"/>
              </a:xfrm>
              <a:solidFill>
                <a:srgbClr val="000000"/>
              </a:solidFill>
            </p:grpSpPr>
            <p:sp>
              <p:nvSpPr>
                <p:cNvPr id="624" name="Freeform: Shape 623">
                  <a:extLst>
                    <a:ext uri="{FF2B5EF4-FFF2-40B4-BE49-F238E27FC236}">
                      <a16:creationId xmlns:a16="http://schemas.microsoft.com/office/drawing/2014/main" id="{09936A98-94C7-0C89-9848-17FC20F095DA}"/>
                    </a:ext>
                  </a:extLst>
                </p:cNvPr>
                <p:cNvSpPr/>
                <p:nvPr/>
              </p:nvSpPr>
              <p:spPr>
                <a:xfrm>
                  <a:off x="23317806" y="21631988"/>
                  <a:ext cx="52021" cy="14843"/>
                </a:xfrm>
                <a:custGeom>
                  <a:avLst/>
                  <a:gdLst>
                    <a:gd name="connsiteX0" fmla="*/ 52086 w 52021"/>
                    <a:gd name="connsiteY0" fmla="*/ 117 h 14843"/>
                    <a:gd name="connsiteX1" fmla="*/ 65 w 52021"/>
                    <a:gd name="connsiteY1" fmla="*/ 117 h 14843"/>
                  </a:gdLst>
                  <a:ahLst/>
                  <a:cxnLst>
                    <a:cxn ang="0">
                      <a:pos x="connsiteX0" y="connsiteY0"/>
                    </a:cxn>
                    <a:cxn ang="0">
                      <a:pos x="connsiteX1" y="connsiteY1"/>
                    </a:cxn>
                  </a:cxnLst>
                  <a:rect l="l" t="t" r="r" b="b"/>
                  <a:pathLst>
                    <a:path w="52021" h="14843">
                      <a:moveTo>
                        <a:pt x="52086" y="117"/>
                      </a:moveTo>
                      <a:lnTo>
                        <a:pt x="65" y="117"/>
                      </a:lnTo>
                    </a:path>
                  </a:pathLst>
                </a:custGeom>
                <a:solidFill>
                  <a:srgbClr val="000000"/>
                </a:solidFill>
                <a:ln w="11886" cap="flat">
                  <a:solidFill>
                    <a:srgbClr val="000000"/>
                  </a:solidFill>
                  <a:prstDash val="solid"/>
                  <a:round/>
                </a:ln>
              </p:spPr>
              <p:txBody>
                <a:bodyPr rtlCol="0" anchor="ctr"/>
                <a:lstStyle/>
                <a:p>
                  <a:endParaRPr lang="en-US"/>
                </a:p>
              </p:txBody>
            </p:sp>
            <p:grpSp>
              <p:nvGrpSpPr>
                <p:cNvPr id="202" name="Graphic 20">
                  <a:extLst>
                    <a:ext uri="{FF2B5EF4-FFF2-40B4-BE49-F238E27FC236}">
                      <a16:creationId xmlns:a16="http://schemas.microsoft.com/office/drawing/2014/main" id="{8FBD8C9E-C9B5-C378-862E-5E432B316A4D}"/>
                    </a:ext>
                  </a:extLst>
                </p:cNvPr>
                <p:cNvGrpSpPr/>
                <p:nvPr/>
              </p:nvGrpSpPr>
              <p:grpSpPr>
                <a:xfrm>
                  <a:off x="22897891" y="21578211"/>
                  <a:ext cx="358013" cy="112280"/>
                  <a:chOff x="22897891" y="21578211"/>
                  <a:chExt cx="358013" cy="112280"/>
                </a:xfrm>
                <a:solidFill>
                  <a:srgbClr val="000000"/>
                </a:solidFill>
              </p:grpSpPr>
              <p:sp>
                <p:nvSpPr>
                  <p:cNvPr id="207" name="Freeform: Shape 206">
                    <a:extLst>
                      <a:ext uri="{FF2B5EF4-FFF2-40B4-BE49-F238E27FC236}">
                        <a16:creationId xmlns:a16="http://schemas.microsoft.com/office/drawing/2014/main" id="{4F8AA4C6-372E-7932-FB83-A73A522DAE77}"/>
                      </a:ext>
                    </a:extLst>
                  </p:cNvPr>
                  <p:cNvSpPr/>
                  <p:nvPr/>
                </p:nvSpPr>
                <p:spPr>
                  <a:xfrm flipV="1">
                    <a:off x="22897891" y="21578211"/>
                    <a:ext cx="74827" cy="112280"/>
                  </a:xfrm>
                  <a:custGeom>
                    <a:avLst/>
                    <a:gdLst>
                      <a:gd name="connsiteX0" fmla="*/ 36669 w 74827"/>
                      <a:gd name="connsiteY0" fmla="*/ 59831 h 112280"/>
                      <a:gd name="connsiteX1" fmla="*/ 21016 w 74827"/>
                      <a:gd name="connsiteY1" fmla="*/ 53082 h 112280"/>
                      <a:gd name="connsiteX2" fmla="*/ 15256 w 74827"/>
                      <a:gd name="connsiteY2" fmla="*/ 34620 h 112280"/>
                      <a:gd name="connsiteX3" fmla="*/ 21016 w 74827"/>
                      <a:gd name="connsiteY3" fmla="*/ 16157 h 112280"/>
                      <a:gd name="connsiteX4" fmla="*/ 36669 w 74827"/>
                      <a:gd name="connsiteY4" fmla="*/ 9385 h 112280"/>
                      <a:gd name="connsiteX5" fmla="*/ 52298 w 74827"/>
                      <a:gd name="connsiteY5" fmla="*/ 16157 h 112280"/>
                      <a:gd name="connsiteX6" fmla="*/ 58058 w 74827"/>
                      <a:gd name="connsiteY6" fmla="*/ 34620 h 112280"/>
                      <a:gd name="connsiteX7" fmla="*/ 52298 w 74827"/>
                      <a:gd name="connsiteY7" fmla="*/ 53082 h 112280"/>
                      <a:gd name="connsiteX8" fmla="*/ 36669 w 74827"/>
                      <a:gd name="connsiteY8" fmla="*/ 59831 h 112280"/>
                      <a:gd name="connsiteX9" fmla="*/ 65768 w 74827"/>
                      <a:gd name="connsiteY9" fmla="*/ 105731 h 112280"/>
                      <a:gd name="connsiteX10" fmla="*/ 65768 w 74827"/>
                      <a:gd name="connsiteY10" fmla="*/ 92395 h 112280"/>
                      <a:gd name="connsiteX11" fmla="*/ 54621 w 74827"/>
                      <a:gd name="connsiteY11" fmla="*/ 96361 h 112280"/>
                      <a:gd name="connsiteX12" fmla="*/ 43473 w 74827"/>
                      <a:gd name="connsiteY12" fmla="*/ 97753 h 112280"/>
                      <a:gd name="connsiteX13" fmla="*/ 21294 w 74827"/>
                      <a:gd name="connsiteY13" fmla="*/ 87965 h 112280"/>
                      <a:gd name="connsiteX14" fmla="*/ 12562 w 74827"/>
                      <a:gd name="connsiteY14" fmla="*/ 58393 h 112280"/>
                      <a:gd name="connsiteX15" fmla="*/ 23292 w 74827"/>
                      <a:gd name="connsiteY15" fmla="*/ 68065 h 112280"/>
                      <a:gd name="connsiteX16" fmla="*/ 37528 w 74827"/>
                      <a:gd name="connsiteY16" fmla="*/ 71428 h 112280"/>
                      <a:gd name="connsiteX17" fmla="*/ 63330 w 74827"/>
                      <a:gd name="connsiteY17" fmla="*/ 61524 h 112280"/>
                      <a:gd name="connsiteX18" fmla="*/ 72805 w 74827"/>
                      <a:gd name="connsiteY18" fmla="*/ 34620 h 112280"/>
                      <a:gd name="connsiteX19" fmla="*/ 62935 w 74827"/>
                      <a:gd name="connsiteY19" fmla="*/ 7854 h 112280"/>
                      <a:gd name="connsiteX20" fmla="*/ 36669 w 74827"/>
                      <a:gd name="connsiteY20" fmla="*/ -2212 h 112280"/>
                      <a:gd name="connsiteX21" fmla="*/ 7917 w 74827"/>
                      <a:gd name="connsiteY21" fmla="*/ 12168 h 112280"/>
                      <a:gd name="connsiteX22" fmla="*/ -2023 w 74827"/>
                      <a:gd name="connsiteY22" fmla="*/ 53893 h 112280"/>
                      <a:gd name="connsiteX23" fmla="*/ 10170 w 74827"/>
                      <a:gd name="connsiteY23" fmla="*/ 94807 h 112280"/>
                      <a:gd name="connsiteX24" fmla="*/ 42893 w 74827"/>
                      <a:gd name="connsiteY24" fmla="*/ 110068 h 112280"/>
                      <a:gd name="connsiteX25" fmla="*/ 54040 w 74827"/>
                      <a:gd name="connsiteY25" fmla="*/ 108978 h 112280"/>
                      <a:gd name="connsiteX26" fmla="*/ 65768 w 74827"/>
                      <a:gd name="connsiteY26" fmla="*/ 105731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827" h="112280">
                        <a:moveTo>
                          <a:pt x="36669" y="59831"/>
                        </a:moveTo>
                        <a:cubicBezTo>
                          <a:pt x="30089" y="59831"/>
                          <a:pt x="24871" y="57581"/>
                          <a:pt x="21016" y="53082"/>
                        </a:cubicBezTo>
                        <a:cubicBezTo>
                          <a:pt x="17176" y="48598"/>
                          <a:pt x="15256" y="42443"/>
                          <a:pt x="15256" y="34620"/>
                        </a:cubicBezTo>
                        <a:cubicBezTo>
                          <a:pt x="15256" y="26842"/>
                          <a:pt x="17176" y="20688"/>
                          <a:pt x="21016" y="16157"/>
                        </a:cubicBezTo>
                        <a:cubicBezTo>
                          <a:pt x="24871" y="11642"/>
                          <a:pt x="30089" y="9385"/>
                          <a:pt x="36669" y="9385"/>
                        </a:cubicBezTo>
                        <a:cubicBezTo>
                          <a:pt x="43249" y="9385"/>
                          <a:pt x="48459" y="11642"/>
                          <a:pt x="52298" y="16157"/>
                        </a:cubicBezTo>
                        <a:cubicBezTo>
                          <a:pt x="56138" y="20688"/>
                          <a:pt x="58058" y="26842"/>
                          <a:pt x="58058" y="34620"/>
                        </a:cubicBezTo>
                        <a:cubicBezTo>
                          <a:pt x="58058" y="42443"/>
                          <a:pt x="56138" y="48598"/>
                          <a:pt x="52298" y="53082"/>
                        </a:cubicBezTo>
                        <a:cubicBezTo>
                          <a:pt x="48459" y="57581"/>
                          <a:pt x="43249" y="59831"/>
                          <a:pt x="36669" y="59831"/>
                        </a:cubicBezTo>
                        <a:close/>
                        <a:moveTo>
                          <a:pt x="65768" y="105731"/>
                        </a:moveTo>
                        <a:lnTo>
                          <a:pt x="65768" y="92395"/>
                        </a:lnTo>
                        <a:cubicBezTo>
                          <a:pt x="62083" y="94127"/>
                          <a:pt x="58368" y="95449"/>
                          <a:pt x="54621" y="96361"/>
                        </a:cubicBezTo>
                        <a:cubicBezTo>
                          <a:pt x="50874" y="97289"/>
                          <a:pt x="47158" y="97753"/>
                          <a:pt x="43473" y="97753"/>
                        </a:cubicBezTo>
                        <a:cubicBezTo>
                          <a:pt x="33796" y="97753"/>
                          <a:pt x="26404" y="94490"/>
                          <a:pt x="21294" y="87965"/>
                        </a:cubicBezTo>
                        <a:cubicBezTo>
                          <a:pt x="16201" y="81440"/>
                          <a:pt x="13290" y="71583"/>
                          <a:pt x="12562" y="58393"/>
                        </a:cubicBezTo>
                        <a:cubicBezTo>
                          <a:pt x="15411" y="62599"/>
                          <a:pt x="18987" y="65823"/>
                          <a:pt x="23292" y="68065"/>
                        </a:cubicBezTo>
                        <a:cubicBezTo>
                          <a:pt x="27611" y="70307"/>
                          <a:pt x="32357" y="71428"/>
                          <a:pt x="37528" y="71428"/>
                        </a:cubicBezTo>
                        <a:cubicBezTo>
                          <a:pt x="48412" y="71428"/>
                          <a:pt x="57013" y="68127"/>
                          <a:pt x="63330" y="61524"/>
                        </a:cubicBezTo>
                        <a:cubicBezTo>
                          <a:pt x="69647" y="54937"/>
                          <a:pt x="72805" y="45969"/>
                          <a:pt x="72805" y="34620"/>
                        </a:cubicBezTo>
                        <a:cubicBezTo>
                          <a:pt x="72805" y="23502"/>
                          <a:pt x="69515" y="14580"/>
                          <a:pt x="62935" y="7854"/>
                        </a:cubicBezTo>
                        <a:cubicBezTo>
                          <a:pt x="56355" y="1143"/>
                          <a:pt x="47599" y="-2212"/>
                          <a:pt x="36669" y="-2212"/>
                        </a:cubicBezTo>
                        <a:cubicBezTo>
                          <a:pt x="24128" y="-2212"/>
                          <a:pt x="14544" y="2581"/>
                          <a:pt x="7917" y="12168"/>
                        </a:cubicBezTo>
                        <a:cubicBezTo>
                          <a:pt x="1291" y="21770"/>
                          <a:pt x="-2023" y="35679"/>
                          <a:pt x="-2023" y="53893"/>
                        </a:cubicBezTo>
                        <a:cubicBezTo>
                          <a:pt x="-2023" y="70995"/>
                          <a:pt x="2042" y="84633"/>
                          <a:pt x="10170" y="94807"/>
                        </a:cubicBezTo>
                        <a:cubicBezTo>
                          <a:pt x="18298" y="104981"/>
                          <a:pt x="29206" y="110068"/>
                          <a:pt x="42893" y="110068"/>
                        </a:cubicBezTo>
                        <a:cubicBezTo>
                          <a:pt x="46578" y="110068"/>
                          <a:pt x="50293" y="109705"/>
                          <a:pt x="54040" y="108978"/>
                        </a:cubicBezTo>
                        <a:cubicBezTo>
                          <a:pt x="57787" y="108252"/>
                          <a:pt x="61697" y="107169"/>
                          <a:pt x="65768" y="105731"/>
                        </a:cubicBezTo>
                        <a:close/>
                      </a:path>
                    </a:pathLst>
                  </a:custGeom>
                  <a:solidFill>
                    <a:srgbClr val="000000"/>
                  </a:solidFill>
                  <a:ln w="23" cap="flat">
                    <a:noFill/>
                    <a:prstDash val="solid"/>
                    <a:round/>
                  </a:ln>
                </p:spPr>
                <p:txBody>
                  <a:bodyPr rtlCol="0" anchor="ctr"/>
                  <a:lstStyle/>
                  <a:p>
                    <a:endParaRPr lang="en-US"/>
                  </a:p>
                </p:txBody>
              </p:sp>
              <p:sp>
                <p:nvSpPr>
                  <p:cNvPr id="209" name="Freeform: Shape 208">
                    <a:extLst>
                      <a:ext uri="{FF2B5EF4-FFF2-40B4-BE49-F238E27FC236}">
                        <a16:creationId xmlns:a16="http://schemas.microsoft.com/office/drawing/2014/main" id="{3F44B5D1-C56C-224E-C94B-C78D3DDB796F}"/>
                      </a:ext>
                    </a:extLst>
                  </p:cNvPr>
                  <p:cNvSpPr/>
                  <p:nvPr/>
                </p:nvSpPr>
                <p:spPr>
                  <a:xfrm flipV="1">
                    <a:off x="22991876" y="21578211"/>
                    <a:ext cx="74897" cy="112280"/>
                  </a:xfrm>
                  <a:custGeom>
                    <a:avLst/>
                    <a:gdLst>
                      <a:gd name="connsiteX0" fmla="*/ 35444 w 74897"/>
                      <a:gd name="connsiteY0" fmla="*/ 98472 h 112280"/>
                      <a:gd name="connsiteX1" fmla="*/ 18421 w 74897"/>
                      <a:gd name="connsiteY1" fmla="*/ 87339 h 112280"/>
                      <a:gd name="connsiteX2" fmla="*/ 12731 w 74897"/>
                      <a:gd name="connsiteY2" fmla="*/ 53893 h 112280"/>
                      <a:gd name="connsiteX3" fmla="*/ 18421 w 74897"/>
                      <a:gd name="connsiteY3" fmla="*/ 20518 h 112280"/>
                      <a:gd name="connsiteX4" fmla="*/ 35444 w 74897"/>
                      <a:gd name="connsiteY4" fmla="*/ 9385 h 112280"/>
                      <a:gd name="connsiteX5" fmla="*/ 52537 w 74897"/>
                      <a:gd name="connsiteY5" fmla="*/ 20518 h 112280"/>
                      <a:gd name="connsiteX6" fmla="*/ 58250 w 74897"/>
                      <a:gd name="connsiteY6" fmla="*/ 53893 h 112280"/>
                      <a:gd name="connsiteX7" fmla="*/ 52537 w 74897"/>
                      <a:gd name="connsiteY7" fmla="*/ 87339 h 112280"/>
                      <a:gd name="connsiteX8" fmla="*/ 35444 w 74897"/>
                      <a:gd name="connsiteY8" fmla="*/ 98472 h 112280"/>
                      <a:gd name="connsiteX9" fmla="*/ 35444 w 74897"/>
                      <a:gd name="connsiteY9" fmla="*/ 110068 h 112280"/>
                      <a:gd name="connsiteX10" fmla="*/ 63290 w 74897"/>
                      <a:gd name="connsiteY10" fmla="*/ 95665 h 112280"/>
                      <a:gd name="connsiteX11" fmla="*/ 72905 w 74897"/>
                      <a:gd name="connsiteY11" fmla="*/ 53893 h 112280"/>
                      <a:gd name="connsiteX12" fmla="*/ 63290 w 74897"/>
                      <a:gd name="connsiteY12" fmla="*/ 12168 h 112280"/>
                      <a:gd name="connsiteX13" fmla="*/ 35444 w 74897"/>
                      <a:gd name="connsiteY13" fmla="*/ -2212 h 112280"/>
                      <a:gd name="connsiteX14" fmla="*/ 7622 w 74897"/>
                      <a:gd name="connsiteY14" fmla="*/ 12168 h 112280"/>
                      <a:gd name="connsiteX15" fmla="*/ -1993 w 74897"/>
                      <a:gd name="connsiteY15" fmla="*/ 53893 h 112280"/>
                      <a:gd name="connsiteX16" fmla="*/ 7622 w 74897"/>
                      <a:gd name="connsiteY16" fmla="*/ 95665 h 112280"/>
                      <a:gd name="connsiteX17" fmla="*/ 35444 w 74897"/>
                      <a:gd name="connsiteY17" fmla="*/ 110068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472"/>
                        </a:moveTo>
                        <a:cubicBezTo>
                          <a:pt x="27904" y="98472"/>
                          <a:pt x="22230" y="94761"/>
                          <a:pt x="18421" y="87339"/>
                        </a:cubicBezTo>
                        <a:cubicBezTo>
                          <a:pt x="14628" y="79932"/>
                          <a:pt x="12731" y="68784"/>
                          <a:pt x="12731" y="53893"/>
                        </a:cubicBezTo>
                        <a:cubicBezTo>
                          <a:pt x="12731" y="39065"/>
                          <a:pt x="14628" y="27940"/>
                          <a:pt x="18421" y="20518"/>
                        </a:cubicBezTo>
                        <a:cubicBezTo>
                          <a:pt x="22230" y="13096"/>
                          <a:pt x="27904" y="9385"/>
                          <a:pt x="35444" y="9385"/>
                        </a:cubicBezTo>
                        <a:cubicBezTo>
                          <a:pt x="43046" y="9385"/>
                          <a:pt x="48744" y="13096"/>
                          <a:pt x="52537" y="20518"/>
                        </a:cubicBezTo>
                        <a:cubicBezTo>
                          <a:pt x="56346" y="27940"/>
                          <a:pt x="58250" y="39065"/>
                          <a:pt x="58250" y="53893"/>
                        </a:cubicBezTo>
                        <a:cubicBezTo>
                          <a:pt x="58250" y="68784"/>
                          <a:pt x="56346" y="79932"/>
                          <a:pt x="52537" y="87339"/>
                        </a:cubicBezTo>
                        <a:cubicBezTo>
                          <a:pt x="48744" y="94761"/>
                          <a:pt x="43046" y="98472"/>
                          <a:pt x="35444" y="98472"/>
                        </a:cubicBezTo>
                        <a:close/>
                        <a:moveTo>
                          <a:pt x="35444" y="110068"/>
                        </a:moveTo>
                        <a:cubicBezTo>
                          <a:pt x="47598" y="110068"/>
                          <a:pt x="56880" y="105267"/>
                          <a:pt x="63290" y="95665"/>
                        </a:cubicBezTo>
                        <a:cubicBezTo>
                          <a:pt x="69700" y="86079"/>
                          <a:pt x="72905" y="72154"/>
                          <a:pt x="72905" y="53893"/>
                        </a:cubicBezTo>
                        <a:cubicBezTo>
                          <a:pt x="72905" y="35679"/>
                          <a:pt x="69700" y="21770"/>
                          <a:pt x="63290" y="12168"/>
                        </a:cubicBezTo>
                        <a:cubicBezTo>
                          <a:pt x="56880" y="2581"/>
                          <a:pt x="47598" y="-2212"/>
                          <a:pt x="35444" y="-2212"/>
                        </a:cubicBezTo>
                        <a:cubicBezTo>
                          <a:pt x="23306" y="-2212"/>
                          <a:pt x="14032" y="2581"/>
                          <a:pt x="7622" y="12168"/>
                        </a:cubicBezTo>
                        <a:cubicBezTo>
                          <a:pt x="1212" y="21770"/>
                          <a:pt x="-1993" y="35679"/>
                          <a:pt x="-1993" y="53893"/>
                        </a:cubicBezTo>
                        <a:cubicBezTo>
                          <a:pt x="-1993" y="72154"/>
                          <a:pt x="1212" y="86079"/>
                          <a:pt x="7622" y="95665"/>
                        </a:cubicBezTo>
                        <a:cubicBezTo>
                          <a:pt x="14032" y="105267"/>
                          <a:pt x="23306" y="110068"/>
                          <a:pt x="35444" y="110068"/>
                        </a:cubicBezTo>
                        <a:close/>
                      </a:path>
                    </a:pathLst>
                  </a:custGeom>
                  <a:solidFill>
                    <a:srgbClr val="000000"/>
                  </a:solidFill>
                  <a:ln w="23" cap="flat">
                    <a:noFill/>
                    <a:prstDash val="solid"/>
                    <a:round/>
                  </a:ln>
                </p:spPr>
                <p:txBody>
                  <a:bodyPr rtlCol="0" anchor="ctr"/>
                  <a:lstStyle/>
                  <a:p>
                    <a:endParaRPr lang="en-US"/>
                  </a:p>
                </p:txBody>
              </p:sp>
              <p:sp>
                <p:nvSpPr>
                  <p:cNvPr id="211" name="Freeform: Shape 210">
                    <a:extLst>
                      <a:ext uri="{FF2B5EF4-FFF2-40B4-BE49-F238E27FC236}">
                        <a16:creationId xmlns:a16="http://schemas.microsoft.com/office/drawing/2014/main" id="{D810E680-2087-45A7-B5FD-5F747AD18CB1}"/>
                      </a:ext>
                    </a:extLst>
                  </p:cNvPr>
                  <p:cNvSpPr/>
                  <p:nvPr/>
                </p:nvSpPr>
                <p:spPr>
                  <a:xfrm flipV="1">
                    <a:off x="23086442" y="21578211"/>
                    <a:ext cx="74897" cy="112280"/>
                  </a:xfrm>
                  <a:custGeom>
                    <a:avLst/>
                    <a:gdLst>
                      <a:gd name="connsiteX0" fmla="*/ 35451 w 74897"/>
                      <a:gd name="connsiteY0" fmla="*/ 98472 h 112280"/>
                      <a:gd name="connsiteX1" fmla="*/ 18427 w 74897"/>
                      <a:gd name="connsiteY1" fmla="*/ 87339 h 112280"/>
                      <a:gd name="connsiteX2" fmla="*/ 12738 w 74897"/>
                      <a:gd name="connsiteY2" fmla="*/ 53893 h 112280"/>
                      <a:gd name="connsiteX3" fmla="*/ 18427 w 74897"/>
                      <a:gd name="connsiteY3" fmla="*/ 20518 h 112280"/>
                      <a:gd name="connsiteX4" fmla="*/ 35451 w 74897"/>
                      <a:gd name="connsiteY4" fmla="*/ 9385 h 112280"/>
                      <a:gd name="connsiteX5" fmla="*/ 52544 w 74897"/>
                      <a:gd name="connsiteY5" fmla="*/ 20518 h 112280"/>
                      <a:gd name="connsiteX6" fmla="*/ 58257 w 74897"/>
                      <a:gd name="connsiteY6" fmla="*/ 53893 h 112280"/>
                      <a:gd name="connsiteX7" fmla="*/ 52544 w 74897"/>
                      <a:gd name="connsiteY7" fmla="*/ 87339 h 112280"/>
                      <a:gd name="connsiteX8" fmla="*/ 35451 w 74897"/>
                      <a:gd name="connsiteY8" fmla="*/ 98472 h 112280"/>
                      <a:gd name="connsiteX9" fmla="*/ 35451 w 74897"/>
                      <a:gd name="connsiteY9" fmla="*/ 110068 h 112280"/>
                      <a:gd name="connsiteX10" fmla="*/ 63296 w 74897"/>
                      <a:gd name="connsiteY10" fmla="*/ 95665 h 112280"/>
                      <a:gd name="connsiteX11" fmla="*/ 72911 w 74897"/>
                      <a:gd name="connsiteY11" fmla="*/ 53893 h 112280"/>
                      <a:gd name="connsiteX12" fmla="*/ 63296 w 74897"/>
                      <a:gd name="connsiteY12" fmla="*/ 12168 h 112280"/>
                      <a:gd name="connsiteX13" fmla="*/ 35451 w 74897"/>
                      <a:gd name="connsiteY13" fmla="*/ -2212 h 112280"/>
                      <a:gd name="connsiteX14" fmla="*/ 7628 w 74897"/>
                      <a:gd name="connsiteY14" fmla="*/ 12168 h 112280"/>
                      <a:gd name="connsiteX15" fmla="*/ -1987 w 74897"/>
                      <a:gd name="connsiteY15" fmla="*/ 53893 h 112280"/>
                      <a:gd name="connsiteX16" fmla="*/ 7628 w 74897"/>
                      <a:gd name="connsiteY16" fmla="*/ 95665 h 112280"/>
                      <a:gd name="connsiteX17" fmla="*/ 35451 w 74897"/>
                      <a:gd name="connsiteY17" fmla="*/ 110068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472"/>
                        </a:moveTo>
                        <a:cubicBezTo>
                          <a:pt x="27911" y="98472"/>
                          <a:pt x="22236" y="94761"/>
                          <a:pt x="18427" y="87339"/>
                        </a:cubicBezTo>
                        <a:cubicBezTo>
                          <a:pt x="14634" y="79932"/>
                          <a:pt x="12738" y="68784"/>
                          <a:pt x="12738" y="53893"/>
                        </a:cubicBezTo>
                        <a:cubicBezTo>
                          <a:pt x="12738" y="39065"/>
                          <a:pt x="14634" y="27940"/>
                          <a:pt x="18427" y="20518"/>
                        </a:cubicBezTo>
                        <a:cubicBezTo>
                          <a:pt x="22236" y="13096"/>
                          <a:pt x="27911" y="9385"/>
                          <a:pt x="35451" y="9385"/>
                        </a:cubicBezTo>
                        <a:cubicBezTo>
                          <a:pt x="43053" y="9385"/>
                          <a:pt x="48750" y="13096"/>
                          <a:pt x="52544" y="20518"/>
                        </a:cubicBezTo>
                        <a:cubicBezTo>
                          <a:pt x="56352" y="27940"/>
                          <a:pt x="58257" y="39065"/>
                          <a:pt x="58257" y="53893"/>
                        </a:cubicBezTo>
                        <a:cubicBezTo>
                          <a:pt x="58257" y="68784"/>
                          <a:pt x="56352" y="79932"/>
                          <a:pt x="52544" y="87339"/>
                        </a:cubicBezTo>
                        <a:cubicBezTo>
                          <a:pt x="48750" y="94761"/>
                          <a:pt x="43053" y="98472"/>
                          <a:pt x="35451" y="98472"/>
                        </a:cubicBezTo>
                        <a:close/>
                        <a:moveTo>
                          <a:pt x="35451" y="110068"/>
                        </a:moveTo>
                        <a:cubicBezTo>
                          <a:pt x="47605" y="110068"/>
                          <a:pt x="56887" y="105267"/>
                          <a:pt x="63296" y="95665"/>
                        </a:cubicBezTo>
                        <a:cubicBezTo>
                          <a:pt x="69706" y="86079"/>
                          <a:pt x="72911" y="72154"/>
                          <a:pt x="72911" y="53893"/>
                        </a:cubicBezTo>
                        <a:cubicBezTo>
                          <a:pt x="72911" y="35679"/>
                          <a:pt x="69706" y="21770"/>
                          <a:pt x="63296" y="12168"/>
                        </a:cubicBezTo>
                        <a:cubicBezTo>
                          <a:pt x="56887" y="2581"/>
                          <a:pt x="47605" y="-2212"/>
                          <a:pt x="35451" y="-2212"/>
                        </a:cubicBezTo>
                        <a:cubicBezTo>
                          <a:pt x="23312" y="-2212"/>
                          <a:pt x="14038" y="2581"/>
                          <a:pt x="7628" y="12168"/>
                        </a:cubicBezTo>
                        <a:cubicBezTo>
                          <a:pt x="1218" y="21770"/>
                          <a:pt x="-1987" y="35679"/>
                          <a:pt x="-1987" y="53893"/>
                        </a:cubicBezTo>
                        <a:cubicBezTo>
                          <a:pt x="-1987" y="72154"/>
                          <a:pt x="1218" y="86079"/>
                          <a:pt x="7628" y="95665"/>
                        </a:cubicBezTo>
                        <a:cubicBezTo>
                          <a:pt x="14038" y="105267"/>
                          <a:pt x="23312" y="110068"/>
                          <a:pt x="35451" y="110068"/>
                        </a:cubicBezTo>
                        <a:close/>
                      </a:path>
                    </a:pathLst>
                  </a:custGeom>
                  <a:solidFill>
                    <a:srgbClr val="000000"/>
                  </a:solidFill>
                  <a:ln w="23" cap="flat">
                    <a:noFill/>
                    <a:prstDash val="solid"/>
                    <a:round/>
                  </a:ln>
                </p:spPr>
                <p:txBody>
                  <a:bodyPr rtlCol="0" anchor="ctr"/>
                  <a:lstStyle/>
                  <a:p>
                    <a:endParaRPr lang="en-US"/>
                  </a:p>
                </p:txBody>
              </p:sp>
              <p:sp>
                <p:nvSpPr>
                  <p:cNvPr id="214" name="Freeform: Shape 213">
                    <a:extLst>
                      <a:ext uri="{FF2B5EF4-FFF2-40B4-BE49-F238E27FC236}">
                        <a16:creationId xmlns:a16="http://schemas.microsoft.com/office/drawing/2014/main" id="{172332E1-5D16-C60D-3B54-EA6BB3328279}"/>
                      </a:ext>
                    </a:extLst>
                  </p:cNvPr>
                  <p:cNvSpPr/>
                  <p:nvPr/>
                </p:nvSpPr>
                <p:spPr>
                  <a:xfrm flipV="1">
                    <a:off x="23181007" y="21578211"/>
                    <a:ext cx="74897" cy="112280"/>
                  </a:xfrm>
                  <a:custGeom>
                    <a:avLst/>
                    <a:gdLst>
                      <a:gd name="connsiteX0" fmla="*/ 35457 w 74897"/>
                      <a:gd name="connsiteY0" fmla="*/ 98472 h 112280"/>
                      <a:gd name="connsiteX1" fmla="*/ 18434 w 74897"/>
                      <a:gd name="connsiteY1" fmla="*/ 87339 h 112280"/>
                      <a:gd name="connsiteX2" fmla="*/ 12744 w 74897"/>
                      <a:gd name="connsiteY2" fmla="*/ 53893 h 112280"/>
                      <a:gd name="connsiteX3" fmla="*/ 18434 w 74897"/>
                      <a:gd name="connsiteY3" fmla="*/ 20518 h 112280"/>
                      <a:gd name="connsiteX4" fmla="*/ 35457 w 74897"/>
                      <a:gd name="connsiteY4" fmla="*/ 9385 h 112280"/>
                      <a:gd name="connsiteX5" fmla="*/ 52550 w 74897"/>
                      <a:gd name="connsiteY5" fmla="*/ 20518 h 112280"/>
                      <a:gd name="connsiteX6" fmla="*/ 58263 w 74897"/>
                      <a:gd name="connsiteY6" fmla="*/ 53893 h 112280"/>
                      <a:gd name="connsiteX7" fmla="*/ 52550 w 74897"/>
                      <a:gd name="connsiteY7" fmla="*/ 87339 h 112280"/>
                      <a:gd name="connsiteX8" fmla="*/ 35457 w 74897"/>
                      <a:gd name="connsiteY8" fmla="*/ 98472 h 112280"/>
                      <a:gd name="connsiteX9" fmla="*/ 35457 w 74897"/>
                      <a:gd name="connsiteY9" fmla="*/ 110068 h 112280"/>
                      <a:gd name="connsiteX10" fmla="*/ 63303 w 74897"/>
                      <a:gd name="connsiteY10" fmla="*/ 95665 h 112280"/>
                      <a:gd name="connsiteX11" fmla="*/ 72918 w 74897"/>
                      <a:gd name="connsiteY11" fmla="*/ 53893 h 112280"/>
                      <a:gd name="connsiteX12" fmla="*/ 63303 w 74897"/>
                      <a:gd name="connsiteY12" fmla="*/ 12168 h 112280"/>
                      <a:gd name="connsiteX13" fmla="*/ 35457 w 74897"/>
                      <a:gd name="connsiteY13" fmla="*/ -2212 h 112280"/>
                      <a:gd name="connsiteX14" fmla="*/ 7635 w 74897"/>
                      <a:gd name="connsiteY14" fmla="*/ 12168 h 112280"/>
                      <a:gd name="connsiteX15" fmla="*/ -1980 w 74897"/>
                      <a:gd name="connsiteY15" fmla="*/ 53893 h 112280"/>
                      <a:gd name="connsiteX16" fmla="*/ 7635 w 74897"/>
                      <a:gd name="connsiteY16" fmla="*/ 95665 h 112280"/>
                      <a:gd name="connsiteX17" fmla="*/ 35457 w 74897"/>
                      <a:gd name="connsiteY17" fmla="*/ 110068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472"/>
                        </a:moveTo>
                        <a:cubicBezTo>
                          <a:pt x="27917" y="98472"/>
                          <a:pt x="22243" y="94761"/>
                          <a:pt x="18434" y="87339"/>
                        </a:cubicBezTo>
                        <a:cubicBezTo>
                          <a:pt x="14641" y="79932"/>
                          <a:pt x="12744" y="68784"/>
                          <a:pt x="12744" y="53893"/>
                        </a:cubicBezTo>
                        <a:cubicBezTo>
                          <a:pt x="12744" y="39065"/>
                          <a:pt x="14641" y="27940"/>
                          <a:pt x="18434" y="20518"/>
                        </a:cubicBezTo>
                        <a:cubicBezTo>
                          <a:pt x="22243" y="13096"/>
                          <a:pt x="27917" y="9385"/>
                          <a:pt x="35457" y="9385"/>
                        </a:cubicBezTo>
                        <a:cubicBezTo>
                          <a:pt x="43059" y="9385"/>
                          <a:pt x="48757" y="13096"/>
                          <a:pt x="52550" y="20518"/>
                        </a:cubicBezTo>
                        <a:cubicBezTo>
                          <a:pt x="56359" y="27940"/>
                          <a:pt x="58263" y="39065"/>
                          <a:pt x="58263" y="53893"/>
                        </a:cubicBezTo>
                        <a:cubicBezTo>
                          <a:pt x="58263" y="68784"/>
                          <a:pt x="56359" y="79932"/>
                          <a:pt x="52550" y="87339"/>
                        </a:cubicBezTo>
                        <a:cubicBezTo>
                          <a:pt x="48757" y="94761"/>
                          <a:pt x="43059" y="98472"/>
                          <a:pt x="35457" y="98472"/>
                        </a:cubicBezTo>
                        <a:close/>
                        <a:moveTo>
                          <a:pt x="35457" y="110068"/>
                        </a:moveTo>
                        <a:cubicBezTo>
                          <a:pt x="47611" y="110068"/>
                          <a:pt x="56893" y="105267"/>
                          <a:pt x="63303" y="95665"/>
                        </a:cubicBezTo>
                        <a:cubicBezTo>
                          <a:pt x="69713" y="86079"/>
                          <a:pt x="72918" y="72154"/>
                          <a:pt x="72918" y="53893"/>
                        </a:cubicBezTo>
                        <a:cubicBezTo>
                          <a:pt x="72918" y="35679"/>
                          <a:pt x="69713" y="21770"/>
                          <a:pt x="63303" y="12168"/>
                        </a:cubicBezTo>
                        <a:cubicBezTo>
                          <a:pt x="56893" y="2581"/>
                          <a:pt x="47611" y="-2212"/>
                          <a:pt x="35457" y="-2212"/>
                        </a:cubicBezTo>
                        <a:cubicBezTo>
                          <a:pt x="23319" y="-2212"/>
                          <a:pt x="14044" y="2581"/>
                          <a:pt x="7635" y="12168"/>
                        </a:cubicBezTo>
                        <a:cubicBezTo>
                          <a:pt x="1225" y="21770"/>
                          <a:pt x="-1980" y="35679"/>
                          <a:pt x="-1980" y="53893"/>
                        </a:cubicBezTo>
                        <a:cubicBezTo>
                          <a:pt x="-1980" y="72154"/>
                          <a:pt x="1225" y="86079"/>
                          <a:pt x="7635" y="95665"/>
                        </a:cubicBezTo>
                        <a:cubicBezTo>
                          <a:pt x="14044" y="105267"/>
                          <a:pt x="23319" y="110068"/>
                          <a:pt x="35457" y="110068"/>
                        </a:cubicBezTo>
                        <a:close/>
                      </a:path>
                    </a:pathLst>
                  </a:custGeom>
                  <a:solidFill>
                    <a:srgbClr val="000000"/>
                  </a:solidFill>
                  <a:ln w="23" cap="flat">
                    <a:noFill/>
                    <a:prstDash val="solid"/>
                    <a:round/>
                  </a:ln>
                </p:spPr>
                <p:txBody>
                  <a:bodyPr rtlCol="0" anchor="ctr"/>
                  <a:lstStyle/>
                  <a:p>
                    <a:endParaRPr lang="en-US"/>
                  </a:p>
                </p:txBody>
              </p:sp>
            </p:grpSp>
          </p:grpSp>
          <p:grpSp>
            <p:nvGrpSpPr>
              <p:cNvPr id="215" name="Graphic 20">
                <a:extLst>
                  <a:ext uri="{FF2B5EF4-FFF2-40B4-BE49-F238E27FC236}">
                    <a16:creationId xmlns:a16="http://schemas.microsoft.com/office/drawing/2014/main" id="{27E48199-A0C7-C8FD-4D35-EFD1BB009036}"/>
                  </a:ext>
                </a:extLst>
              </p:cNvPr>
              <p:cNvGrpSpPr/>
              <p:nvPr/>
            </p:nvGrpSpPr>
            <p:grpSpPr>
              <a:xfrm>
                <a:off x="22899703" y="21183199"/>
                <a:ext cx="470125" cy="112280"/>
                <a:chOff x="22899703" y="21183199"/>
                <a:chExt cx="470125" cy="112280"/>
              </a:xfrm>
              <a:solidFill>
                <a:srgbClr val="000000"/>
              </a:solidFill>
            </p:grpSpPr>
            <p:sp>
              <p:nvSpPr>
                <p:cNvPr id="216" name="Freeform: Shape 215">
                  <a:extLst>
                    <a:ext uri="{FF2B5EF4-FFF2-40B4-BE49-F238E27FC236}">
                      <a16:creationId xmlns:a16="http://schemas.microsoft.com/office/drawing/2014/main" id="{58FC9AB7-5ACF-1AD6-6536-270D01A0CE6C}"/>
                    </a:ext>
                  </a:extLst>
                </p:cNvPr>
                <p:cNvSpPr/>
                <p:nvPr/>
              </p:nvSpPr>
              <p:spPr>
                <a:xfrm>
                  <a:off x="23317806" y="21236974"/>
                  <a:ext cx="52021" cy="14843"/>
                </a:xfrm>
                <a:custGeom>
                  <a:avLst/>
                  <a:gdLst>
                    <a:gd name="connsiteX0" fmla="*/ 52086 w 52021"/>
                    <a:gd name="connsiteY0" fmla="*/ 91 h 14843"/>
                    <a:gd name="connsiteX1" fmla="*/ 65 w 52021"/>
                    <a:gd name="connsiteY1" fmla="*/ 91 h 14843"/>
                  </a:gdLst>
                  <a:ahLst/>
                  <a:cxnLst>
                    <a:cxn ang="0">
                      <a:pos x="connsiteX0" y="connsiteY0"/>
                    </a:cxn>
                    <a:cxn ang="0">
                      <a:pos x="connsiteX1" y="connsiteY1"/>
                    </a:cxn>
                  </a:cxnLst>
                  <a:rect l="l" t="t" r="r" b="b"/>
                  <a:pathLst>
                    <a:path w="52021" h="14843">
                      <a:moveTo>
                        <a:pt x="52086" y="91"/>
                      </a:moveTo>
                      <a:lnTo>
                        <a:pt x="65" y="9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217" name="Graphic 20">
                  <a:extLst>
                    <a:ext uri="{FF2B5EF4-FFF2-40B4-BE49-F238E27FC236}">
                      <a16:creationId xmlns:a16="http://schemas.microsoft.com/office/drawing/2014/main" id="{F0B4EDD4-9505-99C9-D25A-C3C321A90F16}"/>
                    </a:ext>
                  </a:extLst>
                </p:cNvPr>
                <p:cNvGrpSpPr/>
                <p:nvPr/>
              </p:nvGrpSpPr>
              <p:grpSpPr>
                <a:xfrm>
                  <a:off x="22899703" y="21183199"/>
                  <a:ext cx="356202" cy="112280"/>
                  <a:chOff x="22899703" y="21183199"/>
                  <a:chExt cx="356202" cy="112280"/>
                </a:xfrm>
                <a:solidFill>
                  <a:srgbClr val="000000"/>
                </a:solidFill>
              </p:grpSpPr>
              <p:sp>
                <p:nvSpPr>
                  <p:cNvPr id="218" name="Freeform: Shape 217">
                    <a:extLst>
                      <a:ext uri="{FF2B5EF4-FFF2-40B4-BE49-F238E27FC236}">
                        <a16:creationId xmlns:a16="http://schemas.microsoft.com/office/drawing/2014/main" id="{485E6313-40F5-8633-2AEE-203CADE0EEFD}"/>
                      </a:ext>
                    </a:extLst>
                  </p:cNvPr>
                  <p:cNvSpPr/>
                  <p:nvPr/>
                </p:nvSpPr>
                <p:spPr>
                  <a:xfrm flipV="1">
                    <a:off x="22899703" y="21185148"/>
                    <a:ext cx="69672" cy="108221"/>
                  </a:xfrm>
                  <a:custGeom>
                    <a:avLst/>
                    <a:gdLst>
                      <a:gd name="connsiteX0" fmla="*/ -1990 w 69672"/>
                      <a:gd name="connsiteY0" fmla="*/ 105979 h 108221"/>
                      <a:gd name="connsiteX1" fmla="*/ 67682 w 69672"/>
                      <a:gd name="connsiteY1" fmla="*/ 105979 h 108221"/>
                      <a:gd name="connsiteX2" fmla="*/ 67682 w 69672"/>
                      <a:gd name="connsiteY2" fmla="*/ 99740 h 108221"/>
                      <a:gd name="connsiteX3" fmla="*/ 28341 w 69672"/>
                      <a:gd name="connsiteY3" fmla="*/ -2242 h 108221"/>
                      <a:gd name="connsiteX4" fmla="*/ 13036 w 69672"/>
                      <a:gd name="connsiteY4" fmla="*/ -2242 h 108221"/>
                      <a:gd name="connsiteX5" fmla="*/ 50055 w 69672"/>
                      <a:gd name="connsiteY5" fmla="*/ 93640 h 108221"/>
                      <a:gd name="connsiteX6" fmla="*/ -1990 w 69672"/>
                      <a:gd name="connsiteY6" fmla="*/ 93640 h 108221"/>
                      <a:gd name="connsiteX7" fmla="*/ -1990 w 69672"/>
                      <a:gd name="connsiteY7" fmla="*/ 105979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672" h="108221">
                        <a:moveTo>
                          <a:pt x="-1990" y="105979"/>
                        </a:moveTo>
                        <a:lnTo>
                          <a:pt x="67682" y="105979"/>
                        </a:lnTo>
                        <a:lnTo>
                          <a:pt x="67682" y="99740"/>
                        </a:lnTo>
                        <a:lnTo>
                          <a:pt x="28341" y="-2242"/>
                        </a:lnTo>
                        <a:lnTo>
                          <a:pt x="13036" y="-2242"/>
                        </a:lnTo>
                        <a:lnTo>
                          <a:pt x="50055" y="93640"/>
                        </a:lnTo>
                        <a:lnTo>
                          <a:pt x="-1990" y="93640"/>
                        </a:lnTo>
                        <a:lnTo>
                          <a:pt x="-1990" y="105979"/>
                        </a:lnTo>
                        <a:close/>
                      </a:path>
                    </a:pathLst>
                  </a:custGeom>
                  <a:solidFill>
                    <a:srgbClr val="000000"/>
                  </a:solidFill>
                  <a:ln w="23" cap="flat">
                    <a:noFill/>
                    <a:prstDash val="solid"/>
                    <a:round/>
                  </a:ln>
                </p:spPr>
                <p:txBody>
                  <a:bodyPr rtlCol="0" anchor="ctr"/>
                  <a:lstStyle/>
                  <a:p>
                    <a:endParaRPr lang="en-US"/>
                  </a:p>
                </p:txBody>
              </p:sp>
              <p:sp>
                <p:nvSpPr>
                  <p:cNvPr id="219" name="Freeform: Shape 218">
                    <a:extLst>
                      <a:ext uri="{FF2B5EF4-FFF2-40B4-BE49-F238E27FC236}">
                        <a16:creationId xmlns:a16="http://schemas.microsoft.com/office/drawing/2014/main" id="{88749F6F-CDF2-66BB-B0E4-A9C308B8AB6E}"/>
                      </a:ext>
                    </a:extLst>
                  </p:cNvPr>
                  <p:cNvSpPr/>
                  <p:nvPr/>
                </p:nvSpPr>
                <p:spPr>
                  <a:xfrm flipV="1">
                    <a:off x="22991876" y="21183199"/>
                    <a:ext cx="74897" cy="112280"/>
                  </a:xfrm>
                  <a:custGeom>
                    <a:avLst/>
                    <a:gdLst>
                      <a:gd name="connsiteX0" fmla="*/ 35444 w 74897"/>
                      <a:gd name="connsiteY0" fmla="*/ 98445 h 112280"/>
                      <a:gd name="connsiteX1" fmla="*/ 18421 w 74897"/>
                      <a:gd name="connsiteY1" fmla="*/ 87312 h 112280"/>
                      <a:gd name="connsiteX2" fmla="*/ 12731 w 74897"/>
                      <a:gd name="connsiteY2" fmla="*/ 53867 h 112280"/>
                      <a:gd name="connsiteX3" fmla="*/ 18421 w 74897"/>
                      <a:gd name="connsiteY3" fmla="*/ 20491 h 112280"/>
                      <a:gd name="connsiteX4" fmla="*/ 35444 w 74897"/>
                      <a:gd name="connsiteY4" fmla="*/ 9358 h 112280"/>
                      <a:gd name="connsiteX5" fmla="*/ 52537 w 74897"/>
                      <a:gd name="connsiteY5" fmla="*/ 20491 h 112280"/>
                      <a:gd name="connsiteX6" fmla="*/ 58250 w 74897"/>
                      <a:gd name="connsiteY6" fmla="*/ 53867 h 112280"/>
                      <a:gd name="connsiteX7" fmla="*/ 52537 w 74897"/>
                      <a:gd name="connsiteY7" fmla="*/ 87312 h 112280"/>
                      <a:gd name="connsiteX8" fmla="*/ 35444 w 74897"/>
                      <a:gd name="connsiteY8" fmla="*/ 98445 h 112280"/>
                      <a:gd name="connsiteX9" fmla="*/ 35444 w 74897"/>
                      <a:gd name="connsiteY9" fmla="*/ 110042 h 112280"/>
                      <a:gd name="connsiteX10" fmla="*/ 63290 w 74897"/>
                      <a:gd name="connsiteY10" fmla="*/ 95639 h 112280"/>
                      <a:gd name="connsiteX11" fmla="*/ 72905 w 74897"/>
                      <a:gd name="connsiteY11" fmla="*/ 53867 h 112280"/>
                      <a:gd name="connsiteX12" fmla="*/ 63290 w 74897"/>
                      <a:gd name="connsiteY12" fmla="*/ 12142 h 112280"/>
                      <a:gd name="connsiteX13" fmla="*/ 35444 w 74897"/>
                      <a:gd name="connsiteY13" fmla="*/ -2239 h 112280"/>
                      <a:gd name="connsiteX14" fmla="*/ 7622 w 74897"/>
                      <a:gd name="connsiteY14" fmla="*/ 12142 h 112280"/>
                      <a:gd name="connsiteX15" fmla="*/ -1993 w 74897"/>
                      <a:gd name="connsiteY15" fmla="*/ 53867 h 112280"/>
                      <a:gd name="connsiteX16" fmla="*/ 7622 w 74897"/>
                      <a:gd name="connsiteY16" fmla="*/ 95639 h 112280"/>
                      <a:gd name="connsiteX17" fmla="*/ 35444 w 74897"/>
                      <a:gd name="connsiteY17" fmla="*/ 11004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445"/>
                        </a:moveTo>
                        <a:cubicBezTo>
                          <a:pt x="27904" y="98445"/>
                          <a:pt x="22230" y="94734"/>
                          <a:pt x="18421" y="87312"/>
                        </a:cubicBezTo>
                        <a:cubicBezTo>
                          <a:pt x="14628" y="79906"/>
                          <a:pt x="12731" y="68757"/>
                          <a:pt x="12731" y="53867"/>
                        </a:cubicBezTo>
                        <a:cubicBezTo>
                          <a:pt x="12731" y="39038"/>
                          <a:pt x="14628" y="27913"/>
                          <a:pt x="18421" y="20491"/>
                        </a:cubicBezTo>
                        <a:cubicBezTo>
                          <a:pt x="22230" y="13069"/>
                          <a:pt x="27904" y="9358"/>
                          <a:pt x="35444" y="9358"/>
                        </a:cubicBezTo>
                        <a:cubicBezTo>
                          <a:pt x="43046" y="9358"/>
                          <a:pt x="48744" y="13069"/>
                          <a:pt x="52537" y="20491"/>
                        </a:cubicBezTo>
                        <a:cubicBezTo>
                          <a:pt x="56346" y="27913"/>
                          <a:pt x="58250" y="39038"/>
                          <a:pt x="58250" y="53867"/>
                        </a:cubicBezTo>
                        <a:cubicBezTo>
                          <a:pt x="58250" y="68757"/>
                          <a:pt x="56346" y="79906"/>
                          <a:pt x="52537" y="87312"/>
                        </a:cubicBezTo>
                        <a:cubicBezTo>
                          <a:pt x="48744" y="94734"/>
                          <a:pt x="43046" y="98445"/>
                          <a:pt x="35444" y="98445"/>
                        </a:cubicBezTo>
                        <a:close/>
                        <a:moveTo>
                          <a:pt x="35444" y="110042"/>
                        </a:moveTo>
                        <a:cubicBezTo>
                          <a:pt x="47598" y="110042"/>
                          <a:pt x="56880" y="105241"/>
                          <a:pt x="63290" y="95639"/>
                        </a:cubicBezTo>
                        <a:cubicBezTo>
                          <a:pt x="69700" y="86052"/>
                          <a:pt x="72905" y="72128"/>
                          <a:pt x="72905" y="53867"/>
                        </a:cubicBezTo>
                        <a:cubicBezTo>
                          <a:pt x="72905" y="35652"/>
                          <a:pt x="69700" y="21744"/>
                          <a:pt x="63290" y="12142"/>
                        </a:cubicBezTo>
                        <a:cubicBezTo>
                          <a:pt x="56880" y="2555"/>
                          <a:pt x="47598" y="-2239"/>
                          <a:pt x="35444" y="-2239"/>
                        </a:cubicBezTo>
                        <a:cubicBezTo>
                          <a:pt x="23306" y="-2239"/>
                          <a:pt x="14032" y="2555"/>
                          <a:pt x="7622" y="12142"/>
                        </a:cubicBezTo>
                        <a:cubicBezTo>
                          <a:pt x="1212" y="21744"/>
                          <a:pt x="-1993" y="35652"/>
                          <a:pt x="-1993" y="53867"/>
                        </a:cubicBezTo>
                        <a:cubicBezTo>
                          <a:pt x="-1993" y="72128"/>
                          <a:pt x="1212" y="86052"/>
                          <a:pt x="7622" y="95639"/>
                        </a:cubicBezTo>
                        <a:cubicBezTo>
                          <a:pt x="14032" y="105241"/>
                          <a:pt x="23306" y="110042"/>
                          <a:pt x="35444" y="110042"/>
                        </a:cubicBezTo>
                        <a:close/>
                      </a:path>
                    </a:pathLst>
                  </a:custGeom>
                  <a:solidFill>
                    <a:srgbClr val="000000"/>
                  </a:solidFill>
                  <a:ln w="23" cap="flat">
                    <a:noFill/>
                    <a:prstDash val="solid"/>
                    <a:round/>
                  </a:ln>
                </p:spPr>
                <p:txBody>
                  <a:bodyPr rtlCol="0" anchor="ctr"/>
                  <a:lstStyle/>
                  <a:p>
                    <a:endParaRPr lang="en-US"/>
                  </a:p>
                </p:txBody>
              </p:sp>
              <p:sp>
                <p:nvSpPr>
                  <p:cNvPr id="220" name="Freeform: Shape 219">
                    <a:extLst>
                      <a:ext uri="{FF2B5EF4-FFF2-40B4-BE49-F238E27FC236}">
                        <a16:creationId xmlns:a16="http://schemas.microsoft.com/office/drawing/2014/main" id="{8ED79201-2D03-C3AF-9DD5-1A82DC2783DF}"/>
                      </a:ext>
                    </a:extLst>
                  </p:cNvPr>
                  <p:cNvSpPr/>
                  <p:nvPr/>
                </p:nvSpPr>
                <p:spPr>
                  <a:xfrm flipV="1">
                    <a:off x="23086442" y="21183199"/>
                    <a:ext cx="74897" cy="112280"/>
                  </a:xfrm>
                  <a:custGeom>
                    <a:avLst/>
                    <a:gdLst>
                      <a:gd name="connsiteX0" fmla="*/ 35451 w 74897"/>
                      <a:gd name="connsiteY0" fmla="*/ 98445 h 112280"/>
                      <a:gd name="connsiteX1" fmla="*/ 18427 w 74897"/>
                      <a:gd name="connsiteY1" fmla="*/ 87312 h 112280"/>
                      <a:gd name="connsiteX2" fmla="*/ 12738 w 74897"/>
                      <a:gd name="connsiteY2" fmla="*/ 53867 h 112280"/>
                      <a:gd name="connsiteX3" fmla="*/ 18427 w 74897"/>
                      <a:gd name="connsiteY3" fmla="*/ 20491 h 112280"/>
                      <a:gd name="connsiteX4" fmla="*/ 35451 w 74897"/>
                      <a:gd name="connsiteY4" fmla="*/ 9358 h 112280"/>
                      <a:gd name="connsiteX5" fmla="*/ 52544 w 74897"/>
                      <a:gd name="connsiteY5" fmla="*/ 20491 h 112280"/>
                      <a:gd name="connsiteX6" fmla="*/ 58257 w 74897"/>
                      <a:gd name="connsiteY6" fmla="*/ 53867 h 112280"/>
                      <a:gd name="connsiteX7" fmla="*/ 52544 w 74897"/>
                      <a:gd name="connsiteY7" fmla="*/ 87312 h 112280"/>
                      <a:gd name="connsiteX8" fmla="*/ 35451 w 74897"/>
                      <a:gd name="connsiteY8" fmla="*/ 98445 h 112280"/>
                      <a:gd name="connsiteX9" fmla="*/ 35451 w 74897"/>
                      <a:gd name="connsiteY9" fmla="*/ 110042 h 112280"/>
                      <a:gd name="connsiteX10" fmla="*/ 63296 w 74897"/>
                      <a:gd name="connsiteY10" fmla="*/ 95639 h 112280"/>
                      <a:gd name="connsiteX11" fmla="*/ 72911 w 74897"/>
                      <a:gd name="connsiteY11" fmla="*/ 53867 h 112280"/>
                      <a:gd name="connsiteX12" fmla="*/ 63296 w 74897"/>
                      <a:gd name="connsiteY12" fmla="*/ 12142 h 112280"/>
                      <a:gd name="connsiteX13" fmla="*/ 35451 w 74897"/>
                      <a:gd name="connsiteY13" fmla="*/ -2239 h 112280"/>
                      <a:gd name="connsiteX14" fmla="*/ 7628 w 74897"/>
                      <a:gd name="connsiteY14" fmla="*/ 12142 h 112280"/>
                      <a:gd name="connsiteX15" fmla="*/ -1987 w 74897"/>
                      <a:gd name="connsiteY15" fmla="*/ 53867 h 112280"/>
                      <a:gd name="connsiteX16" fmla="*/ 7628 w 74897"/>
                      <a:gd name="connsiteY16" fmla="*/ 95639 h 112280"/>
                      <a:gd name="connsiteX17" fmla="*/ 35451 w 74897"/>
                      <a:gd name="connsiteY17" fmla="*/ 11004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445"/>
                        </a:moveTo>
                        <a:cubicBezTo>
                          <a:pt x="27911" y="98445"/>
                          <a:pt x="22236" y="94734"/>
                          <a:pt x="18427" y="87312"/>
                        </a:cubicBezTo>
                        <a:cubicBezTo>
                          <a:pt x="14634" y="79906"/>
                          <a:pt x="12738" y="68757"/>
                          <a:pt x="12738" y="53867"/>
                        </a:cubicBezTo>
                        <a:cubicBezTo>
                          <a:pt x="12738" y="39038"/>
                          <a:pt x="14634" y="27913"/>
                          <a:pt x="18427" y="20491"/>
                        </a:cubicBezTo>
                        <a:cubicBezTo>
                          <a:pt x="22236" y="13069"/>
                          <a:pt x="27911" y="9358"/>
                          <a:pt x="35451" y="9358"/>
                        </a:cubicBezTo>
                        <a:cubicBezTo>
                          <a:pt x="43053" y="9358"/>
                          <a:pt x="48750" y="13069"/>
                          <a:pt x="52544" y="20491"/>
                        </a:cubicBezTo>
                        <a:cubicBezTo>
                          <a:pt x="56352" y="27913"/>
                          <a:pt x="58257" y="39038"/>
                          <a:pt x="58257" y="53867"/>
                        </a:cubicBezTo>
                        <a:cubicBezTo>
                          <a:pt x="58257" y="68757"/>
                          <a:pt x="56352" y="79906"/>
                          <a:pt x="52544" y="87312"/>
                        </a:cubicBezTo>
                        <a:cubicBezTo>
                          <a:pt x="48750" y="94734"/>
                          <a:pt x="43053" y="98445"/>
                          <a:pt x="35451" y="98445"/>
                        </a:cubicBezTo>
                        <a:close/>
                        <a:moveTo>
                          <a:pt x="35451" y="110042"/>
                        </a:moveTo>
                        <a:cubicBezTo>
                          <a:pt x="47605" y="110042"/>
                          <a:pt x="56887" y="105241"/>
                          <a:pt x="63296" y="95639"/>
                        </a:cubicBezTo>
                        <a:cubicBezTo>
                          <a:pt x="69706" y="86052"/>
                          <a:pt x="72911" y="72128"/>
                          <a:pt x="72911" y="53867"/>
                        </a:cubicBezTo>
                        <a:cubicBezTo>
                          <a:pt x="72911" y="35652"/>
                          <a:pt x="69706" y="21744"/>
                          <a:pt x="63296" y="12142"/>
                        </a:cubicBezTo>
                        <a:cubicBezTo>
                          <a:pt x="56887" y="2555"/>
                          <a:pt x="47605" y="-2239"/>
                          <a:pt x="35451" y="-2239"/>
                        </a:cubicBezTo>
                        <a:cubicBezTo>
                          <a:pt x="23312" y="-2239"/>
                          <a:pt x="14038" y="2555"/>
                          <a:pt x="7628" y="12142"/>
                        </a:cubicBezTo>
                        <a:cubicBezTo>
                          <a:pt x="1218" y="21744"/>
                          <a:pt x="-1987" y="35652"/>
                          <a:pt x="-1987" y="53867"/>
                        </a:cubicBezTo>
                        <a:cubicBezTo>
                          <a:pt x="-1987" y="72128"/>
                          <a:pt x="1218" y="86052"/>
                          <a:pt x="7628" y="95639"/>
                        </a:cubicBezTo>
                        <a:cubicBezTo>
                          <a:pt x="14038" y="105241"/>
                          <a:pt x="23312" y="110042"/>
                          <a:pt x="35451" y="110042"/>
                        </a:cubicBezTo>
                        <a:close/>
                      </a:path>
                    </a:pathLst>
                  </a:custGeom>
                  <a:solidFill>
                    <a:srgbClr val="000000"/>
                  </a:solidFill>
                  <a:ln w="23" cap="flat">
                    <a:noFill/>
                    <a:prstDash val="solid"/>
                    <a:round/>
                  </a:ln>
                </p:spPr>
                <p:txBody>
                  <a:bodyPr rtlCol="0" anchor="ctr"/>
                  <a:lstStyle/>
                  <a:p>
                    <a:endParaRPr lang="en-US"/>
                  </a:p>
                </p:txBody>
              </p:sp>
              <p:sp>
                <p:nvSpPr>
                  <p:cNvPr id="221" name="Freeform: Shape 220">
                    <a:extLst>
                      <a:ext uri="{FF2B5EF4-FFF2-40B4-BE49-F238E27FC236}">
                        <a16:creationId xmlns:a16="http://schemas.microsoft.com/office/drawing/2014/main" id="{0D6F79CE-47B3-32D2-8FB3-839F077A9B9D}"/>
                      </a:ext>
                    </a:extLst>
                  </p:cNvPr>
                  <p:cNvSpPr/>
                  <p:nvPr/>
                </p:nvSpPr>
                <p:spPr>
                  <a:xfrm flipV="1">
                    <a:off x="23181007" y="21183199"/>
                    <a:ext cx="74897" cy="112280"/>
                  </a:xfrm>
                  <a:custGeom>
                    <a:avLst/>
                    <a:gdLst>
                      <a:gd name="connsiteX0" fmla="*/ 35457 w 74897"/>
                      <a:gd name="connsiteY0" fmla="*/ 98445 h 112280"/>
                      <a:gd name="connsiteX1" fmla="*/ 18434 w 74897"/>
                      <a:gd name="connsiteY1" fmla="*/ 87312 h 112280"/>
                      <a:gd name="connsiteX2" fmla="*/ 12744 w 74897"/>
                      <a:gd name="connsiteY2" fmla="*/ 53867 h 112280"/>
                      <a:gd name="connsiteX3" fmla="*/ 18434 w 74897"/>
                      <a:gd name="connsiteY3" fmla="*/ 20491 h 112280"/>
                      <a:gd name="connsiteX4" fmla="*/ 35457 w 74897"/>
                      <a:gd name="connsiteY4" fmla="*/ 9358 h 112280"/>
                      <a:gd name="connsiteX5" fmla="*/ 52550 w 74897"/>
                      <a:gd name="connsiteY5" fmla="*/ 20491 h 112280"/>
                      <a:gd name="connsiteX6" fmla="*/ 58263 w 74897"/>
                      <a:gd name="connsiteY6" fmla="*/ 53867 h 112280"/>
                      <a:gd name="connsiteX7" fmla="*/ 52550 w 74897"/>
                      <a:gd name="connsiteY7" fmla="*/ 87312 h 112280"/>
                      <a:gd name="connsiteX8" fmla="*/ 35457 w 74897"/>
                      <a:gd name="connsiteY8" fmla="*/ 98445 h 112280"/>
                      <a:gd name="connsiteX9" fmla="*/ 35457 w 74897"/>
                      <a:gd name="connsiteY9" fmla="*/ 110042 h 112280"/>
                      <a:gd name="connsiteX10" fmla="*/ 63303 w 74897"/>
                      <a:gd name="connsiteY10" fmla="*/ 95639 h 112280"/>
                      <a:gd name="connsiteX11" fmla="*/ 72918 w 74897"/>
                      <a:gd name="connsiteY11" fmla="*/ 53867 h 112280"/>
                      <a:gd name="connsiteX12" fmla="*/ 63303 w 74897"/>
                      <a:gd name="connsiteY12" fmla="*/ 12142 h 112280"/>
                      <a:gd name="connsiteX13" fmla="*/ 35457 w 74897"/>
                      <a:gd name="connsiteY13" fmla="*/ -2239 h 112280"/>
                      <a:gd name="connsiteX14" fmla="*/ 7635 w 74897"/>
                      <a:gd name="connsiteY14" fmla="*/ 12142 h 112280"/>
                      <a:gd name="connsiteX15" fmla="*/ -1980 w 74897"/>
                      <a:gd name="connsiteY15" fmla="*/ 53867 h 112280"/>
                      <a:gd name="connsiteX16" fmla="*/ 7635 w 74897"/>
                      <a:gd name="connsiteY16" fmla="*/ 95639 h 112280"/>
                      <a:gd name="connsiteX17" fmla="*/ 35457 w 74897"/>
                      <a:gd name="connsiteY17" fmla="*/ 11004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445"/>
                        </a:moveTo>
                        <a:cubicBezTo>
                          <a:pt x="27917" y="98445"/>
                          <a:pt x="22243" y="94734"/>
                          <a:pt x="18434" y="87312"/>
                        </a:cubicBezTo>
                        <a:cubicBezTo>
                          <a:pt x="14641" y="79906"/>
                          <a:pt x="12744" y="68757"/>
                          <a:pt x="12744" y="53867"/>
                        </a:cubicBezTo>
                        <a:cubicBezTo>
                          <a:pt x="12744" y="39038"/>
                          <a:pt x="14641" y="27913"/>
                          <a:pt x="18434" y="20491"/>
                        </a:cubicBezTo>
                        <a:cubicBezTo>
                          <a:pt x="22243" y="13069"/>
                          <a:pt x="27917" y="9358"/>
                          <a:pt x="35457" y="9358"/>
                        </a:cubicBezTo>
                        <a:cubicBezTo>
                          <a:pt x="43059" y="9358"/>
                          <a:pt x="48757" y="13069"/>
                          <a:pt x="52550" y="20491"/>
                        </a:cubicBezTo>
                        <a:cubicBezTo>
                          <a:pt x="56359" y="27913"/>
                          <a:pt x="58263" y="39038"/>
                          <a:pt x="58263" y="53867"/>
                        </a:cubicBezTo>
                        <a:cubicBezTo>
                          <a:pt x="58263" y="68757"/>
                          <a:pt x="56359" y="79906"/>
                          <a:pt x="52550" y="87312"/>
                        </a:cubicBezTo>
                        <a:cubicBezTo>
                          <a:pt x="48757" y="94734"/>
                          <a:pt x="43059" y="98445"/>
                          <a:pt x="35457" y="98445"/>
                        </a:cubicBezTo>
                        <a:close/>
                        <a:moveTo>
                          <a:pt x="35457" y="110042"/>
                        </a:moveTo>
                        <a:cubicBezTo>
                          <a:pt x="47611" y="110042"/>
                          <a:pt x="56893" y="105241"/>
                          <a:pt x="63303" y="95639"/>
                        </a:cubicBezTo>
                        <a:cubicBezTo>
                          <a:pt x="69713" y="86052"/>
                          <a:pt x="72918" y="72128"/>
                          <a:pt x="72918" y="53867"/>
                        </a:cubicBezTo>
                        <a:cubicBezTo>
                          <a:pt x="72918" y="35652"/>
                          <a:pt x="69713" y="21744"/>
                          <a:pt x="63303" y="12142"/>
                        </a:cubicBezTo>
                        <a:cubicBezTo>
                          <a:pt x="56893" y="2555"/>
                          <a:pt x="47611" y="-2239"/>
                          <a:pt x="35457" y="-2239"/>
                        </a:cubicBezTo>
                        <a:cubicBezTo>
                          <a:pt x="23319" y="-2239"/>
                          <a:pt x="14044" y="2555"/>
                          <a:pt x="7635" y="12142"/>
                        </a:cubicBezTo>
                        <a:cubicBezTo>
                          <a:pt x="1225" y="21744"/>
                          <a:pt x="-1980" y="35652"/>
                          <a:pt x="-1980" y="53867"/>
                        </a:cubicBezTo>
                        <a:cubicBezTo>
                          <a:pt x="-1980" y="72128"/>
                          <a:pt x="1225" y="86052"/>
                          <a:pt x="7635" y="95639"/>
                        </a:cubicBezTo>
                        <a:cubicBezTo>
                          <a:pt x="14044" y="105241"/>
                          <a:pt x="23319" y="110042"/>
                          <a:pt x="35457" y="110042"/>
                        </a:cubicBezTo>
                        <a:close/>
                      </a:path>
                    </a:pathLst>
                  </a:custGeom>
                  <a:solidFill>
                    <a:srgbClr val="000000"/>
                  </a:solidFill>
                  <a:ln w="23" cap="flat">
                    <a:noFill/>
                    <a:prstDash val="solid"/>
                    <a:round/>
                  </a:ln>
                </p:spPr>
                <p:txBody>
                  <a:bodyPr rtlCol="0" anchor="ctr"/>
                  <a:lstStyle/>
                  <a:p>
                    <a:endParaRPr lang="en-US"/>
                  </a:p>
                </p:txBody>
              </p:sp>
            </p:grpSp>
          </p:grpSp>
          <p:grpSp>
            <p:nvGrpSpPr>
              <p:cNvPr id="222" name="Graphic 20">
                <a:extLst>
                  <a:ext uri="{FF2B5EF4-FFF2-40B4-BE49-F238E27FC236}">
                    <a16:creationId xmlns:a16="http://schemas.microsoft.com/office/drawing/2014/main" id="{F8DB16D2-88AC-4E07-541B-DE330D6BB446}"/>
                  </a:ext>
                </a:extLst>
              </p:cNvPr>
              <p:cNvGrpSpPr/>
              <p:nvPr/>
            </p:nvGrpSpPr>
            <p:grpSpPr>
              <a:xfrm>
                <a:off x="22897590" y="20788185"/>
                <a:ext cx="472238" cy="112280"/>
                <a:chOff x="22897590" y="20788185"/>
                <a:chExt cx="472238" cy="112280"/>
              </a:xfrm>
              <a:solidFill>
                <a:srgbClr val="000000"/>
              </a:solidFill>
            </p:grpSpPr>
            <p:sp>
              <p:nvSpPr>
                <p:cNvPr id="223" name="Freeform: Shape 222">
                  <a:extLst>
                    <a:ext uri="{FF2B5EF4-FFF2-40B4-BE49-F238E27FC236}">
                      <a16:creationId xmlns:a16="http://schemas.microsoft.com/office/drawing/2014/main" id="{B0B80A67-8691-8162-F60B-A1C26DEB2609}"/>
                    </a:ext>
                  </a:extLst>
                </p:cNvPr>
                <p:cNvSpPr/>
                <p:nvPr/>
              </p:nvSpPr>
              <p:spPr>
                <a:xfrm>
                  <a:off x="23317806" y="20841960"/>
                  <a:ext cx="52021" cy="14843"/>
                </a:xfrm>
                <a:custGeom>
                  <a:avLst/>
                  <a:gdLst>
                    <a:gd name="connsiteX0" fmla="*/ 52086 w 52021"/>
                    <a:gd name="connsiteY0" fmla="*/ 64 h 14843"/>
                    <a:gd name="connsiteX1" fmla="*/ 65 w 52021"/>
                    <a:gd name="connsiteY1" fmla="*/ 64 h 14843"/>
                  </a:gdLst>
                  <a:ahLst/>
                  <a:cxnLst>
                    <a:cxn ang="0">
                      <a:pos x="connsiteX0" y="connsiteY0"/>
                    </a:cxn>
                    <a:cxn ang="0">
                      <a:pos x="connsiteX1" y="connsiteY1"/>
                    </a:cxn>
                  </a:cxnLst>
                  <a:rect l="l" t="t" r="r" b="b"/>
                  <a:pathLst>
                    <a:path w="52021" h="14843">
                      <a:moveTo>
                        <a:pt x="52086" y="64"/>
                      </a:moveTo>
                      <a:lnTo>
                        <a:pt x="65" y="64"/>
                      </a:lnTo>
                    </a:path>
                  </a:pathLst>
                </a:custGeom>
                <a:solidFill>
                  <a:srgbClr val="000000"/>
                </a:solidFill>
                <a:ln w="11886" cap="flat">
                  <a:solidFill>
                    <a:srgbClr val="000000"/>
                  </a:solidFill>
                  <a:prstDash val="solid"/>
                  <a:round/>
                </a:ln>
              </p:spPr>
              <p:txBody>
                <a:bodyPr rtlCol="0" anchor="ctr"/>
                <a:lstStyle/>
                <a:p>
                  <a:endParaRPr lang="en-US"/>
                </a:p>
              </p:txBody>
            </p:sp>
            <p:grpSp>
              <p:nvGrpSpPr>
                <p:cNvPr id="224" name="Graphic 20">
                  <a:extLst>
                    <a:ext uri="{FF2B5EF4-FFF2-40B4-BE49-F238E27FC236}">
                      <a16:creationId xmlns:a16="http://schemas.microsoft.com/office/drawing/2014/main" id="{0E15EAF0-20E9-A96E-C73F-772C7CBEF0F1}"/>
                    </a:ext>
                  </a:extLst>
                </p:cNvPr>
                <p:cNvGrpSpPr/>
                <p:nvPr/>
              </p:nvGrpSpPr>
              <p:grpSpPr>
                <a:xfrm>
                  <a:off x="22897590" y="20788185"/>
                  <a:ext cx="358315" cy="112280"/>
                  <a:chOff x="22897590" y="20788185"/>
                  <a:chExt cx="358315" cy="112280"/>
                </a:xfrm>
                <a:solidFill>
                  <a:srgbClr val="000000"/>
                </a:solidFill>
              </p:grpSpPr>
              <p:sp>
                <p:nvSpPr>
                  <p:cNvPr id="225" name="Freeform: Shape 224">
                    <a:extLst>
                      <a:ext uri="{FF2B5EF4-FFF2-40B4-BE49-F238E27FC236}">
                        <a16:creationId xmlns:a16="http://schemas.microsoft.com/office/drawing/2014/main" id="{521EE54C-AEF1-D598-C7B3-0F435A7AE7F1}"/>
                      </a:ext>
                    </a:extLst>
                  </p:cNvPr>
                  <p:cNvSpPr/>
                  <p:nvPr/>
                </p:nvSpPr>
                <p:spPr>
                  <a:xfrm flipV="1">
                    <a:off x="22897590" y="20788185"/>
                    <a:ext cx="74317" cy="112280"/>
                  </a:xfrm>
                  <a:custGeom>
                    <a:avLst/>
                    <a:gdLst>
                      <a:gd name="connsiteX0" fmla="*/ 35160 w 74317"/>
                      <a:gd name="connsiteY0" fmla="*/ 51243 h 112280"/>
                      <a:gd name="connsiteX1" fmla="*/ 18717 w 74317"/>
                      <a:gd name="connsiteY1" fmla="*/ 45653 h 112280"/>
                      <a:gd name="connsiteX2" fmla="*/ 12749 w 74317"/>
                      <a:gd name="connsiteY2" fmla="*/ 30299 h 112280"/>
                      <a:gd name="connsiteX3" fmla="*/ 18717 w 74317"/>
                      <a:gd name="connsiteY3" fmla="*/ 14921 h 112280"/>
                      <a:gd name="connsiteX4" fmla="*/ 35160 w 74317"/>
                      <a:gd name="connsiteY4" fmla="*/ 9332 h 112280"/>
                      <a:gd name="connsiteX5" fmla="*/ 51626 w 74317"/>
                      <a:gd name="connsiteY5" fmla="*/ 14945 h 112280"/>
                      <a:gd name="connsiteX6" fmla="*/ 57664 w 74317"/>
                      <a:gd name="connsiteY6" fmla="*/ 30299 h 112280"/>
                      <a:gd name="connsiteX7" fmla="*/ 51672 w 74317"/>
                      <a:gd name="connsiteY7" fmla="*/ 45653 h 112280"/>
                      <a:gd name="connsiteX8" fmla="*/ 35160 w 74317"/>
                      <a:gd name="connsiteY8" fmla="*/ 51243 h 112280"/>
                      <a:gd name="connsiteX9" fmla="*/ 20505 w 74317"/>
                      <a:gd name="connsiteY9" fmla="*/ 57458 h 112280"/>
                      <a:gd name="connsiteX10" fmla="*/ 5805 w 74317"/>
                      <a:gd name="connsiteY10" fmla="*/ 66226 h 112280"/>
                      <a:gd name="connsiteX11" fmla="*/ 556 w 74317"/>
                      <a:gd name="connsiteY11" fmla="*/ 81974 h 112280"/>
                      <a:gd name="connsiteX12" fmla="*/ 9799 w 74317"/>
                      <a:gd name="connsiteY12" fmla="*/ 102477 h 112280"/>
                      <a:gd name="connsiteX13" fmla="*/ 35160 w 74317"/>
                      <a:gd name="connsiteY13" fmla="*/ 110015 h 112280"/>
                      <a:gd name="connsiteX14" fmla="*/ 60567 w 74317"/>
                      <a:gd name="connsiteY14" fmla="*/ 102477 h 112280"/>
                      <a:gd name="connsiteX15" fmla="*/ 69787 w 74317"/>
                      <a:gd name="connsiteY15" fmla="*/ 81974 h 112280"/>
                      <a:gd name="connsiteX16" fmla="*/ 64515 w 74317"/>
                      <a:gd name="connsiteY16" fmla="*/ 66226 h 112280"/>
                      <a:gd name="connsiteX17" fmla="*/ 49907 w 74317"/>
                      <a:gd name="connsiteY17" fmla="*/ 57458 h 112280"/>
                      <a:gd name="connsiteX18" fmla="*/ 66396 w 74317"/>
                      <a:gd name="connsiteY18" fmla="*/ 47810 h 112280"/>
                      <a:gd name="connsiteX19" fmla="*/ 72318 w 74317"/>
                      <a:gd name="connsiteY19" fmla="*/ 30299 h 112280"/>
                      <a:gd name="connsiteX20" fmla="*/ 62704 w 74317"/>
                      <a:gd name="connsiteY20" fmla="*/ 6131 h 112280"/>
                      <a:gd name="connsiteX21" fmla="*/ 35160 w 74317"/>
                      <a:gd name="connsiteY21" fmla="*/ -2265 h 112280"/>
                      <a:gd name="connsiteX22" fmla="*/ 7616 w 74317"/>
                      <a:gd name="connsiteY22" fmla="*/ 6131 h 112280"/>
                      <a:gd name="connsiteX23" fmla="*/ -1999 w 74317"/>
                      <a:gd name="connsiteY23" fmla="*/ 30299 h 112280"/>
                      <a:gd name="connsiteX24" fmla="*/ 3947 w 74317"/>
                      <a:gd name="connsiteY24" fmla="*/ 47810 h 112280"/>
                      <a:gd name="connsiteX25" fmla="*/ 20505 w 74317"/>
                      <a:gd name="connsiteY25" fmla="*/ 57458 h 112280"/>
                      <a:gd name="connsiteX26" fmla="*/ 15141 w 74317"/>
                      <a:gd name="connsiteY26" fmla="*/ 80582 h 112280"/>
                      <a:gd name="connsiteX27" fmla="*/ 20389 w 74317"/>
                      <a:gd name="connsiteY27" fmla="*/ 67478 h 112280"/>
                      <a:gd name="connsiteX28" fmla="*/ 35160 w 74317"/>
                      <a:gd name="connsiteY28" fmla="*/ 62770 h 112280"/>
                      <a:gd name="connsiteX29" fmla="*/ 49930 w 74317"/>
                      <a:gd name="connsiteY29" fmla="*/ 67478 h 112280"/>
                      <a:gd name="connsiteX30" fmla="*/ 55272 w 74317"/>
                      <a:gd name="connsiteY30" fmla="*/ 80582 h 112280"/>
                      <a:gd name="connsiteX31" fmla="*/ 49930 w 74317"/>
                      <a:gd name="connsiteY31" fmla="*/ 93710 h 112280"/>
                      <a:gd name="connsiteX32" fmla="*/ 35160 w 74317"/>
                      <a:gd name="connsiteY32" fmla="*/ 98418 h 112280"/>
                      <a:gd name="connsiteX33" fmla="*/ 20389 w 74317"/>
                      <a:gd name="connsiteY33" fmla="*/ 93710 h 112280"/>
                      <a:gd name="connsiteX34" fmla="*/ 15141 w 74317"/>
                      <a:gd name="connsiteY34" fmla="*/ 8058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4317" h="112280">
                        <a:moveTo>
                          <a:pt x="35160" y="51243"/>
                        </a:moveTo>
                        <a:cubicBezTo>
                          <a:pt x="28193" y="51243"/>
                          <a:pt x="22712" y="49379"/>
                          <a:pt x="18717" y="45653"/>
                        </a:cubicBezTo>
                        <a:cubicBezTo>
                          <a:pt x="14738" y="41926"/>
                          <a:pt x="12749" y="36808"/>
                          <a:pt x="12749" y="30299"/>
                        </a:cubicBezTo>
                        <a:cubicBezTo>
                          <a:pt x="12749" y="23774"/>
                          <a:pt x="14738" y="18648"/>
                          <a:pt x="18717" y="14921"/>
                        </a:cubicBezTo>
                        <a:cubicBezTo>
                          <a:pt x="22712" y="11195"/>
                          <a:pt x="28193" y="9332"/>
                          <a:pt x="35160" y="9332"/>
                        </a:cubicBezTo>
                        <a:cubicBezTo>
                          <a:pt x="42127" y="9332"/>
                          <a:pt x="47616" y="11203"/>
                          <a:pt x="51626" y="14945"/>
                        </a:cubicBezTo>
                        <a:cubicBezTo>
                          <a:pt x="55651" y="18702"/>
                          <a:pt x="57664" y="23820"/>
                          <a:pt x="57664" y="30299"/>
                        </a:cubicBezTo>
                        <a:cubicBezTo>
                          <a:pt x="57664" y="36808"/>
                          <a:pt x="55667" y="41926"/>
                          <a:pt x="51672" y="45653"/>
                        </a:cubicBezTo>
                        <a:cubicBezTo>
                          <a:pt x="47693" y="49379"/>
                          <a:pt x="42189" y="51243"/>
                          <a:pt x="35160" y="51243"/>
                        </a:cubicBezTo>
                        <a:close/>
                        <a:moveTo>
                          <a:pt x="20505" y="57458"/>
                        </a:moveTo>
                        <a:cubicBezTo>
                          <a:pt x="14219" y="59005"/>
                          <a:pt x="9319" y="61927"/>
                          <a:pt x="5805" y="66226"/>
                        </a:cubicBezTo>
                        <a:cubicBezTo>
                          <a:pt x="2305" y="70540"/>
                          <a:pt x="556" y="75789"/>
                          <a:pt x="556" y="81974"/>
                        </a:cubicBezTo>
                        <a:cubicBezTo>
                          <a:pt x="556" y="90618"/>
                          <a:pt x="3637" y="97452"/>
                          <a:pt x="9799" y="102477"/>
                        </a:cubicBezTo>
                        <a:cubicBezTo>
                          <a:pt x="15977" y="107503"/>
                          <a:pt x="24430" y="110015"/>
                          <a:pt x="35160" y="110015"/>
                        </a:cubicBezTo>
                        <a:cubicBezTo>
                          <a:pt x="45951" y="110015"/>
                          <a:pt x="54420" y="107503"/>
                          <a:pt x="60567" y="102477"/>
                        </a:cubicBezTo>
                        <a:cubicBezTo>
                          <a:pt x="66714" y="97452"/>
                          <a:pt x="69787" y="90618"/>
                          <a:pt x="69787" y="81974"/>
                        </a:cubicBezTo>
                        <a:cubicBezTo>
                          <a:pt x="69787" y="75789"/>
                          <a:pt x="68030" y="70540"/>
                          <a:pt x="64515" y="66226"/>
                        </a:cubicBezTo>
                        <a:cubicBezTo>
                          <a:pt x="61016" y="61927"/>
                          <a:pt x="56147" y="59005"/>
                          <a:pt x="49907" y="57458"/>
                        </a:cubicBezTo>
                        <a:cubicBezTo>
                          <a:pt x="56967" y="55819"/>
                          <a:pt x="62464" y="52603"/>
                          <a:pt x="66396" y="47810"/>
                        </a:cubicBezTo>
                        <a:cubicBezTo>
                          <a:pt x="70344" y="43032"/>
                          <a:pt x="72318" y="37195"/>
                          <a:pt x="72318" y="30299"/>
                        </a:cubicBezTo>
                        <a:cubicBezTo>
                          <a:pt x="72318" y="19800"/>
                          <a:pt x="69113" y="11744"/>
                          <a:pt x="62704" y="6131"/>
                        </a:cubicBezTo>
                        <a:cubicBezTo>
                          <a:pt x="56294" y="534"/>
                          <a:pt x="47113" y="-2265"/>
                          <a:pt x="35160" y="-2265"/>
                        </a:cubicBezTo>
                        <a:cubicBezTo>
                          <a:pt x="23223" y="-2265"/>
                          <a:pt x="14041" y="534"/>
                          <a:pt x="7616" y="6131"/>
                        </a:cubicBezTo>
                        <a:cubicBezTo>
                          <a:pt x="1206" y="11744"/>
                          <a:pt x="-1999" y="19800"/>
                          <a:pt x="-1999" y="30299"/>
                        </a:cubicBezTo>
                        <a:cubicBezTo>
                          <a:pt x="-1999" y="37195"/>
                          <a:pt x="-17" y="43032"/>
                          <a:pt x="3947" y="47810"/>
                        </a:cubicBezTo>
                        <a:cubicBezTo>
                          <a:pt x="7926" y="52603"/>
                          <a:pt x="13445" y="55819"/>
                          <a:pt x="20505" y="57458"/>
                        </a:cubicBezTo>
                        <a:close/>
                        <a:moveTo>
                          <a:pt x="15141" y="80582"/>
                        </a:moveTo>
                        <a:cubicBezTo>
                          <a:pt x="15141" y="74985"/>
                          <a:pt x="16890" y="70617"/>
                          <a:pt x="20389" y="67478"/>
                        </a:cubicBezTo>
                        <a:cubicBezTo>
                          <a:pt x="23904" y="64339"/>
                          <a:pt x="28827" y="62770"/>
                          <a:pt x="35160" y="62770"/>
                        </a:cubicBezTo>
                        <a:cubicBezTo>
                          <a:pt x="41461" y="62770"/>
                          <a:pt x="46385" y="64339"/>
                          <a:pt x="49930" y="67478"/>
                        </a:cubicBezTo>
                        <a:cubicBezTo>
                          <a:pt x="53491" y="70617"/>
                          <a:pt x="55272" y="74985"/>
                          <a:pt x="55272" y="80582"/>
                        </a:cubicBezTo>
                        <a:cubicBezTo>
                          <a:pt x="55272" y="86195"/>
                          <a:pt x="53491" y="90571"/>
                          <a:pt x="49930" y="93710"/>
                        </a:cubicBezTo>
                        <a:cubicBezTo>
                          <a:pt x="46385" y="96849"/>
                          <a:pt x="41461" y="98418"/>
                          <a:pt x="35160" y="98418"/>
                        </a:cubicBezTo>
                        <a:cubicBezTo>
                          <a:pt x="28827" y="98418"/>
                          <a:pt x="23904" y="96849"/>
                          <a:pt x="20389" y="93710"/>
                        </a:cubicBezTo>
                        <a:cubicBezTo>
                          <a:pt x="16890" y="90571"/>
                          <a:pt x="15141" y="86195"/>
                          <a:pt x="15141" y="80582"/>
                        </a:cubicBezTo>
                        <a:close/>
                      </a:path>
                    </a:pathLst>
                  </a:custGeom>
                  <a:solidFill>
                    <a:srgbClr val="000000"/>
                  </a:solidFill>
                  <a:ln w="23" cap="flat">
                    <a:noFill/>
                    <a:prstDash val="solid"/>
                    <a:round/>
                  </a:ln>
                </p:spPr>
                <p:txBody>
                  <a:bodyPr rtlCol="0" anchor="ctr"/>
                  <a:lstStyle/>
                  <a:p>
                    <a:endParaRPr lang="en-US"/>
                  </a:p>
                </p:txBody>
              </p:sp>
              <p:sp>
                <p:nvSpPr>
                  <p:cNvPr id="226" name="Freeform: Shape 225">
                    <a:extLst>
                      <a:ext uri="{FF2B5EF4-FFF2-40B4-BE49-F238E27FC236}">
                        <a16:creationId xmlns:a16="http://schemas.microsoft.com/office/drawing/2014/main" id="{E160FBAF-29D9-EAA8-60D6-6319EC29BDF0}"/>
                      </a:ext>
                    </a:extLst>
                  </p:cNvPr>
                  <p:cNvSpPr/>
                  <p:nvPr/>
                </p:nvSpPr>
                <p:spPr>
                  <a:xfrm flipV="1">
                    <a:off x="22991876" y="20788185"/>
                    <a:ext cx="74897" cy="112280"/>
                  </a:xfrm>
                  <a:custGeom>
                    <a:avLst/>
                    <a:gdLst>
                      <a:gd name="connsiteX0" fmla="*/ 35444 w 74897"/>
                      <a:gd name="connsiteY0" fmla="*/ 98418 h 112280"/>
                      <a:gd name="connsiteX1" fmla="*/ 18421 w 74897"/>
                      <a:gd name="connsiteY1" fmla="*/ 87285 h 112280"/>
                      <a:gd name="connsiteX2" fmla="*/ 12731 w 74897"/>
                      <a:gd name="connsiteY2" fmla="*/ 53840 h 112280"/>
                      <a:gd name="connsiteX3" fmla="*/ 18421 w 74897"/>
                      <a:gd name="connsiteY3" fmla="*/ 20465 h 112280"/>
                      <a:gd name="connsiteX4" fmla="*/ 35444 w 74897"/>
                      <a:gd name="connsiteY4" fmla="*/ 9332 h 112280"/>
                      <a:gd name="connsiteX5" fmla="*/ 52537 w 74897"/>
                      <a:gd name="connsiteY5" fmla="*/ 20465 h 112280"/>
                      <a:gd name="connsiteX6" fmla="*/ 58250 w 74897"/>
                      <a:gd name="connsiteY6" fmla="*/ 53840 h 112280"/>
                      <a:gd name="connsiteX7" fmla="*/ 52537 w 74897"/>
                      <a:gd name="connsiteY7" fmla="*/ 87285 h 112280"/>
                      <a:gd name="connsiteX8" fmla="*/ 35444 w 74897"/>
                      <a:gd name="connsiteY8" fmla="*/ 98418 h 112280"/>
                      <a:gd name="connsiteX9" fmla="*/ 35444 w 74897"/>
                      <a:gd name="connsiteY9" fmla="*/ 110015 h 112280"/>
                      <a:gd name="connsiteX10" fmla="*/ 63290 w 74897"/>
                      <a:gd name="connsiteY10" fmla="*/ 95612 h 112280"/>
                      <a:gd name="connsiteX11" fmla="*/ 72905 w 74897"/>
                      <a:gd name="connsiteY11" fmla="*/ 53840 h 112280"/>
                      <a:gd name="connsiteX12" fmla="*/ 63290 w 74897"/>
                      <a:gd name="connsiteY12" fmla="*/ 12115 h 112280"/>
                      <a:gd name="connsiteX13" fmla="*/ 35444 w 74897"/>
                      <a:gd name="connsiteY13" fmla="*/ -2265 h 112280"/>
                      <a:gd name="connsiteX14" fmla="*/ 7622 w 74897"/>
                      <a:gd name="connsiteY14" fmla="*/ 12115 h 112280"/>
                      <a:gd name="connsiteX15" fmla="*/ -1993 w 74897"/>
                      <a:gd name="connsiteY15" fmla="*/ 53840 h 112280"/>
                      <a:gd name="connsiteX16" fmla="*/ 7622 w 74897"/>
                      <a:gd name="connsiteY16" fmla="*/ 95612 h 112280"/>
                      <a:gd name="connsiteX17" fmla="*/ 35444 w 74897"/>
                      <a:gd name="connsiteY17" fmla="*/ 110015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418"/>
                        </a:moveTo>
                        <a:cubicBezTo>
                          <a:pt x="27904" y="98418"/>
                          <a:pt x="22230" y="94707"/>
                          <a:pt x="18421" y="87285"/>
                        </a:cubicBezTo>
                        <a:cubicBezTo>
                          <a:pt x="14628" y="79879"/>
                          <a:pt x="12731" y="68731"/>
                          <a:pt x="12731" y="53840"/>
                        </a:cubicBezTo>
                        <a:cubicBezTo>
                          <a:pt x="12731" y="39012"/>
                          <a:pt x="14628" y="27887"/>
                          <a:pt x="18421" y="20465"/>
                        </a:cubicBezTo>
                        <a:cubicBezTo>
                          <a:pt x="22230" y="13043"/>
                          <a:pt x="27904" y="9332"/>
                          <a:pt x="35444" y="9332"/>
                        </a:cubicBezTo>
                        <a:cubicBezTo>
                          <a:pt x="43046" y="9332"/>
                          <a:pt x="48744" y="13043"/>
                          <a:pt x="52537" y="20465"/>
                        </a:cubicBezTo>
                        <a:cubicBezTo>
                          <a:pt x="56346" y="27887"/>
                          <a:pt x="58250" y="39012"/>
                          <a:pt x="58250" y="53840"/>
                        </a:cubicBezTo>
                        <a:cubicBezTo>
                          <a:pt x="58250" y="68731"/>
                          <a:pt x="56346" y="79879"/>
                          <a:pt x="52537" y="87285"/>
                        </a:cubicBezTo>
                        <a:cubicBezTo>
                          <a:pt x="48744" y="94707"/>
                          <a:pt x="43046" y="98418"/>
                          <a:pt x="35444" y="98418"/>
                        </a:cubicBezTo>
                        <a:close/>
                        <a:moveTo>
                          <a:pt x="35444" y="110015"/>
                        </a:moveTo>
                        <a:cubicBezTo>
                          <a:pt x="47598" y="110015"/>
                          <a:pt x="56880" y="105214"/>
                          <a:pt x="63290" y="95612"/>
                        </a:cubicBezTo>
                        <a:cubicBezTo>
                          <a:pt x="69700" y="86025"/>
                          <a:pt x="72905" y="72101"/>
                          <a:pt x="72905" y="53840"/>
                        </a:cubicBezTo>
                        <a:cubicBezTo>
                          <a:pt x="72905" y="35626"/>
                          <a:pt x="69700" y="21717"/>
                          <a:pt x="63290" y="12115"/>
                        </a:cubicBezTo>
                        <a:cubicBezTo>
                          <a:pt x="56880" y="2528"/>
                          <a:pt x="47598" y="-2265"/>
                          <a:pt x="35444" y="-2265"/>
                        </a:cubicBezTo>
                        <a:cubicBezTo>
                          <a:pt x="23306" y="-2265"/>
                          <a:pt x="14032" y="2528"/>
                          <a:pt x="7622" y="12115"/>
                        </a:cubicBezTo>
                        <a:cubicBezTo>
                          <a:pt x="1212" y="21717"/>
                          <a:pt x="-1993" y="35626"/>
                          <a:pt x="-1993" y="53840"/>
                        </a:cubicBezTo>
                        <a:cubicBezTo>
                          <a:pt x="-1993" y="72101"/>
                          <a:pt x="1212" y="86025"/>
                          <a:pt x="7622" y="95612"/>
                        </a:cubicBezTo>
                        <a:cubicBezTo>
                          <a:pt x="14032" y="105214"/>
                          <a:pt x="23306" y="110015"/>
                          <a:pt x="35444" y="110015"/>
                        </a:cubicBezTo>
                        <a:close/>
                      </a:path>
                    </a:pathLst>
                  </a:custGeom>
                  <a:solidFill>
                    <a:srgbClr val="000000"/>
                  </a:solidFill>
                  <a:ln w="23" cap="flat">
                    <a:noFill/>
                    <a:prstDash val="solid"/>
                    <a:round/>
                  </a:ln>
                </p:spPr>
                <p:txBody>
                  <a:bodyPr rtlCol="0" anchor="ctr"/>
                  <a:lstStyle/>
                  <a:p>
                    <a:endParaRPr lang="en-US"/>
                  </a:p>
                </p:txBody>
              </p:sp>
              <p:sp>
                <p:nvSpPr>
                  <p:cNvPr id="643" name="Freeform: Shape 642">
                    <a:extLst>
                      <a:ext uri="{FF2B5EF4-FFF2-40B4-BE49-F238E27FC236}">
                        <a16:creationId xmlns:a16="http://schemas.microsoft.com/office/drawing/2014/main" id="{BC372BCC-D2ED-62AF-AFF1-A834B088DFE8}"/>
                      </a:ext>
                    </a:extLst>
                  </p:cNvPr>
                  <p:cNvSpPr/>
                  <p:nvPr/>
                </p:nvSpPr>
                <p:spPr>
                  <a:xfrm flipV="1">
                    <a:off x="23086442" y="20788185"/>
                    <a:ext cx="74897" cy="112280"/>
                  </a:xfrm>
                  <a:custGeom>
                    <a:avLst/>
                    <a:gdLst>
                      <a:gd name="connsiteX0" fmla="*/ 35451 w 74897"/>
                      <a:gd name="connsiteY0" fmla="*/ 98418 h 112280"/>
                      <a:gd name="connsiteX1" fmla="*/ 18427 w 74897"/>
                      <a:gd name="connsiteY1" fmla="*/ 87285 h 112280"/>
                      <a:gd name="connsiteX2" fmla="*/ 12738 w 74897"/>
                      <a:gd name="connsiteY2" fmla="*/ 53840 h 112280"/>
                      <a:gd name="connsiteX3" fmla="*/ 18427 w 74897"/>
                      <a:gd name="connsiteY3" fmla="*/ 20465 h 112280"/>
                      <a:gd name="connsiteX4" fmla="*/ 35451 w 74897"/>
                      <a:gd name="connsiteY4" fmla="*/ 9332 h 112280"/>
                      <a:gd name="connsiteX5" fmla="*/ 52544 w 74897"/>
                      <a:gd name="connsiteY5" fmla="*/ 20465 h 112280"/>
                      <a:gd name="connsiteX6" fmla="*/ 58257 w 74897"/>
                      <a:gd name="connsiteY6" fmla="*/ 53840 h 112280"/>
                      <a:gd name="connsiteX7" fmla="*/ 52544 w 74897"/>
                      <a:gd name="connsiteY7" fmla="*/ 87285 h 112280"/>
                      <a:gd name="connsiteX8" fmla="*/ 35451 w 74897"/>
                      <a:gd name="connsiteY8" fmla="*/ 98418 h 112280"/>
                      <a:gd name="connsiteX9" fmla="*/ 35451 w 74897"/>
                      <a:gd name="connsiteY9" fmla="*/ 110015 h 112280"/>
                      <a:gd name="connsiteX10" fmla="*/ 63296 w 74897"/>
                      <a:gd name="connsiteY10" fmla="*/ 95612 h 112280"/>
                      <a:gd name="connsiteX11" fmla="*/ 72911 w 74897"/>
                      <a:gd name="connsiteY11" fmla="*/ 53840 h 112280"/>
                      <a:gd name="connsiteX12" fmla="*/ 63296 w 74897"/>
                      <a:gd name="connsiteY12" fmla="*/ 12115 h 112280"/>
                      <a:gd name="connsiteX13" fmla="*/ 35451 w 74897"/>
                      <a:gd name="connsiteY13" fmla="*/ -2265 h 112280"/>
                      <a:gd name="connsiteX14" fmla="*/ 7628 w 74897"/>
                      <a:gd name="connsiteY14" fmla="*/ 12115 h 112280"/>
                      <a:gd name="connsiteX15" fmla="*/ -1987 w 74897"/>
                      <a:gd name="connsiteY15" fmla="*/ 53840 h 112280"/>
                      <a:gd name="connsiteX16" fmla="*/ 7628 w 74897"/>
                      <a:gd name="connsiteY16" fmla="*/ 95612 h 112280"/>
                      <a:gd name="connsiteX17" fmla="*/ 35451 w 74897"/>
                      <a:gd name="connsiteY17" fmla="*/ 110015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418"/>
                        </a:moveTo>
                        <a:cubicBezTo>
                          <a:pt x="27911" y="98418"/>
                          <a:pt x="22236" y="94707"/>
                          <a:pt x="18427" y="87285"/>
                        </a:cubicBezTo>
                        <a:cubicBezTo>
                          <a:pt x="14634" y="79879"/>
                          <a:pt x="12738" y="68731"/>
                          <a:pt x="12738" y="53840"/>
                        </a:cubicBezTo>
                        <a:cubicBezTo>
                          <a:pt x="12738" y="39012"/>
                          <a:pt x="14634" y="27887"/>
                          <a:pt x="18427" y="20465"/>
                        </a:cubicBezTo>
                        <a:cubicBezTo>
                          <a:pt x="22236" y="13043"/>
                          <a:pt x="27911" y="9332"/>
                          <a:pt x="35451" y="9332"/>
                        </a:cubicBezTo>
                        <a:cubicBezTo>
                          <a:pt x="43053" y="9332"/>
                          <a:pt x="48750" y="13043"/>
                          <a:pt x="52544" y="20465"/>
                        </a:cubicBezTo>
                        <a:cubicBezTo>
                          <a:pt x="56352" y="27887"/>
                          <a:pt x="58257" y="39012"/>
                          <a:pt x="58257" y="53840"/>
                        </a:cubicBezTo>
                        <a:cubicBezTo>
                          <a:pt x="58257" y="68731"/>
                          <a:pt x="56352" y="79879"/>
                          <a:pt x="52544" y="87285"/>
                        </a:cubicBezTo>
                        <a:cubicBezTo>
                          <a:pt x="48750" y="94707"/>
                          <a:pt x="43053" y="98418"/>
                          <a:pt x="35451" y="98418"/>
                        </a:cubicBezTo>
                        <a:close/>
                        <a:moveTo>
                          <a:pt x="35451" y="110015"/>
                        </a:moveTo>
                        <a:cubicBezTo>
                          <a:pt x="47605" y="110015"/>
                          <a:pt x="56887" y="105214"/>
                          <a:pt x="63296" y="95612"/>
                        </a:cubicBezTo>
                        <a:cubicBezTo>
                          <a:pt x="69706" y="86025"/>
                          <a:pt x="72911" y="72101"/>
                          <a:pt x="72911" y="53840"/>
                        </a:cubicBezTo>
                        <a:cubicBezTo>
                          <a:pt x="72911" y="35626"/>
                          <a:pt x="69706" y="21717"/>
                          <a:pt x="63296" y="12115"/>
                        </a:cubicBezTo>
                        <a:cubicBezTo>
                          <a:pt x="56887" y="2528"/>
                          <a:pt x="47605" y="-2265"/>
                          <a:pt x="35451" y="-2265"/>
                        </a:cubicBezTo>
                        <a:cubicBezTo>
                          <a:pt x="23312" y="-2265"/>
                          <a:pt x="14038" y="2528"/>
                          <a:pt x="7628" y="12115"/>
                        </a:cubicBezTo>
                        <a:cubicBezTo>
                          <a:pt x="1218" y="21717"/>
                          <a:pt x="-1987" y="35626"/>
                          <a:pt x="-1987" y="53840"/>
                        </a:cubicBezTo>
                        <a:cubicBezTo>
                          <a:pt x="-1987" y="72101"/>
                          <a:pt x="1218" y="86025"/>
                          <a:pt x="7628" y="95612"/>
                        </a:cubicBezTo>
                        <a:cubicBezTo>
                          <a:pt x="14038" y="105214"/>
                          <a:pt x="23312" y="110015"/>
                          <a:pt x="35451" y="110015"/>
                        </a:cubicBezTo>
                        <a:close/>
                      </a:path>
                    </a:pathLst>
                  </a:custGeom>
                  <a:solidFill>
                    <a:srgbClr val="000000"/>
                  </a:solidFill>
                  <a:ln w="23" cap="flat">
                    <a:noFill/>
                    <a:prstDash val="solid"/>
                    <a:round/>
                  </a:ln>
                </p:spPr>
                <p:txBody>
                  <a:bodyPr rtlCol="0" anchor="ctr"/>
                  <a:lstStyle/>
                  <a:p>
                    <a:endParaRPr lang="en-US"/>
                  </a:p>
                </p:txBody>
              </p:sp>
              <p:sp>
                <p:nvSpPr>
                  <p:cNvPr id="645" name="Freeform: Shape 644">
                    <a:extLst>
                      <a:ext uri="{FF2B5EF4-FFF2-40B4-BE49-F238E27FC236}">
                        <a16:creationId xmlns:a16="http://schemas.microsoft.com/office/drawing/2014/main" id="{61012963-5ECC-4099-2C5A-8364DAE5E9CF}"/>
                      </a:ext>
                    </a:extLst>
                  </p:cNvPr>
                  <p:cNvSpPr/>
                  <p:nvPr/>
                </p:nvSpPr>
                <p:spPr>
                  <a:xfrm flipV="1">
                    <a:off x="23181007" y="20788185"/>
                    <a:ext cx="74897" cy="112280"/>
                  </a:xfrm>
                  <a:custGeom>
                    <a:avLst/>
                    <a:gdLst>
                      <a:gd name="connsiteX0" fmla="*/ 35457 w 74897"/>
                      <a:gd name="connsiteY0" fmla="*/ 98418 h 112280"/>
                      <a:gd name="connsiteX1" fmla="*/ 18434 w 74897"/>
                      <a:gd name="connsiteY1" fmla="*/ 87285 h 112280"/>
                      <a:gd name="connsiteX2" fmla="*/ 12744 w 74897"/>
                      <a:gd name="connsiteY2" fmla="*/ 53840 h 112280"/>
                      <a:gd name="connsiteX3" fmla="*/ 18434 w 74897"/>
                      <a:gd name="connsiteY3" fmla="*/ 20465 h 112280"/>
                      <a:gd name="connsiteX4" fmla="*/ 35457 w 74897"/>
                      <a:gd name="connsiteY4" fmla="*/ 9332 h 112280"/>
                      <a:gd name="connsiteX5" fmla="*/ 52550 w 74897"/>
                      <a:gd name="connsiteY5" fmla="*/ 20465 h 112280"/>
                      <a:gd name="connsiteX6" fmla="*/ 58263 w 74897"/>
                      <a:gd name="connsiteY6" fmla="*/ 53840 h 112280"/>
                      <a:gd name="connsiteX7" fmla="*/ 52550 w 74897"/>
                      <a:gd name="connsiteY7" fmla="*/ 87285 h 112280"/>
                      <a:gd name="connsiteX8" fmla="*/ 35457 w 74897"/>
                      <a:gd name="connsiteY8" fmla="*/ 98418 h 112280"/>
                      <a:gd name="connsiteX9" fmla="*/ 35457 w 74897"/>
                      <a:gd name="connsiteY9" fmla="*/ 110015 h 112280"/>
                      <a:gd name="connsiteX10" fmla="*/ 63303 w 74897"/>
                      <a:gd name="connsiteY10" fmla="*/ 95612 h 112280"/>
                      <a:gd name="connsiteX11" fmla="*/ 72918 w 74897"/>
                      <a:gd name="connsiteY11" fmla="*/ 53840 h 112280"/>
                      <a:gd name="connsiteX12" fmla="*/ 63303 w 74897"/>
                      <a:gd name="connsiteY12" fmla="*/ 12115 h 112280"/>
                      <a:gd name="connsiteX13" fmla="*/ 35457 w 74897"/>
                      <a:gd name="connsiteY13" fmla="*/ -2265 h 112280"/>
                      <a:gd name="connsiteX14" fmla="*/ 7635 w 74897"/>
                      <a:gd name="connsiteY14" fmla="*/ 12115 h 112280"/>
                      <a:gd name="connsiteX15" fmla="*/ -1980 w 74897"/>
                      <a:gd name="connsiteY15" fmla="*/ 53840 h 112280"/>
                      <a:gd name="connsiteX16" fmla="*/ 7635 w 74897"/>
                      <a:gd name="connsiteY16" fmla="*/ 95612 h 112280"/>
                      <a:gd name="connsiteX17" fmla="*/ 35457 w 74897"/>
                      <a:gd name="connsiteY17" fmla="*/ 110015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418"/>
                        </a:moveTo>
                        <a:cubicBezTo>
                          <a:pt x="27917" y="98418"/>
                          <a:pt x="22243" y="94707"/>
                          <a:pt x="18434" y="87285"/>
                        </a:cubicBezTo>
                        <a:cubicBezTo>
                          <a:pt x="14641" y="79879"/>
                          <a:pt x="12744" y="68731"/>
                          <a:pt x="12744" y="53840"/>
                        </a:cubicBezTo>
                        <a:cubicBezTo>
                          <a:pt x="12744" y="39012"/>
                          <a:pt x="14641" y="27887"/>
                          <a:pt x="18434" y="20465"/>
                        </a:cubicBezTo>
                        <a:cubicBezTo>
                          <a:pt x="22243" y="13043"/>
                          <a:pt x="27917" y="9332"/>
                          <a:pt x="35457" y="9332"/>
                        </a:cubicBezTo>
                        <a:cubicBezTo>
                          <a:pt x="43059" y="9332"/>
                          <a:pt x="48757" y="13043"/>
                          <a:pt x="52550" y="20465"/>
                        </a:cubicBezTo>
                        <a:cubicBezTo>
                          <a:pt x="56359" y="27887"/>
                          <a:pt x="58263" y="39012"/>
                          <a:pt x="58263" y="53840"/>
                        </a:cubicBezTo>
                        <a:cubicBezTo>
                          <a:pt x="58263" y="68731"/>
                          <a:pt x="56359" y="79879"/>
                          <a:pt x="52550" y="87285"/>
                        </a:cubicBezTo>
                        <a:cubicBezTo>
                          <a:pt x="48757" y="94707"/>
                          <a:pt x="43059" y="98418"/>
                          <a:pt x="35457" y="98418"/>
                        </a:cubicBezTo>
                        <a:close/>
                        <a:moveTo>
                          <a:pt x="35457" y="110015"/>
                        </a:moveTo>
                        <a:cubicBezTo>
                          <a:pt x="47611" y="110015"/>
                          <a:pt x="56893" y="105214"/>
                          <a:pt x="63303" y="95612"/>
                        </a:cubicBezTo>
                        <a:cubicBezTo>
                          <a:pt x="69713" y="86025"/>
                          <a:pt x="72918" y="72101"/>
                          <a:pt x="72918" y="53840"/>
                        </a:cubicBezTo>
                        <a:cubicBezTo>
                          <a:pt x="72918" y="35626"/>
                          <a:pt x="69713" y="21717"/>
                          <a:pt x="63303" y="12115"/>
                        </a:cubicBezTo>
                        <a:cubicBezTo>
                          <a:pt x="56893" y="2528"/>
                          <a:pt x="47611" y="-2265"/>
                          <a:pt x="35457" y="-2265"/>
                        </a:cubicBezTo>
                        <a:cubicBezTo>
                          <a:pt x="23319" y="-2265"/>
                          <a:pt x="14044" y="2528"/>
                          <a:pt x="7635" y="12115"/>
                        </a:cubicBezTo>
                        <a:cubicBezTo>
                          <a:pt x="1225" y="21717"/>
                          <a:pt x="-1980" y="35626"/>
                          <a:pt x="-1980" y="53840"/>
                        </a:cubicBezTo>
                        <a:cubicBezTo>
                          <a:pt x="-1980" y="72101"/>
                          <a:pt x="1225" y="86025"/>
                          <a:pt x="7635" y="95612"/>
                        </a:cubicBezTo>
                        <a:cubicBezTo>
                          <a:pt x="14044" y="105214"/>
                          <a:pt x="23319" y="110015"/>
                          <a:pt x="35457" y="110015"/>
                        </a:cubicBezTo>
                        <a:close/>
                      </a:path>
                    </a:pathLst>
                  </a:custGeom>
                  <a:solidFill>
                    <a:srgbClr val="000000"/>
                  </a:solidFill>
                  <a:ln w="23" cap="flat">
                    <a:noFill/>
                    <a:prstDash val="solid"/>
                    <a:round/>
                  </a:ln>
                </p:spPr>
                <p:txBody>
                  <a:bodyPr rtlCol="0" anchor="ctr"/>
                  <a:lstStyle/>
                  <a:p>
                    <a:endParaRPr lang="en-US"/>
                  </a:p>
                </p:txBody>
              </p:sp>
            </p:grpSp>
          </p:grpSp>
          <p:grpSp>
            <p:nvGrpSpPr>
              <p:cNvPr id="647" name="Graphic 20">
                <a:extLst>
                  <a:ext uri="{FF2B5EF4-FFF2-40B4-BE49-F238E27FC236}">
                    <a16:creationId xmlns:a16="http://schemas.microsoft.com/office/drawing/2014/main" id="{0767CA24-B673-85A6-221A-BF1745981982}"/>
                  </a:ext>
                </a:extLst>
              </p:cNvPr>
              <p:cNvGrpSpPr/>
              <p:nvPr/>
            </p:nvGrpSpPr>
            <p:grpSpPr>
              <a:xfrm>
                <a:off x="22896870" y="20393171"/>
                <a:ext cx="472958" cy="112280"/>
                <a:chOff x="22896870" y="20393171"/>
                <a:chExt cx="472958" cy="112280"/>
              </a:xfrm>
              <a:solidFill>
                <a:srgbClr val="000000"/>
              </a:solidFill>
            </p:grpSpPr>
            <p:sp>
              <p:nvSpPr>
                <p:cNvPr id="648" name="Freeform: Shape 647">
                  <a:extLst>
                    <a:ext uri="{FF2B5EF4-FFF2-40B4-BE49-F238E27FC236}">
                      <a16:creationId xmlns:a16="http://schemas.microsoft.com/office/drawing/2014/main" id="{78CE3023-A340-D825-E390-D2D9682A889D}"/>
                    </a:ext>
                  </a:extLst>
                </p:cNvPr>
                <p:cNvSpPr/>
                <p:nvPr/>
              </p:nvSpPr>
              <p:spPr>
                <a:xfrm>
                  <a:off x="23317806" y="20446946"/>
                  <a:ext cx="52021" cy="14843"/>
                </a:xfrm>
                <a:custGeom>
                  <a:avLst/>
                  <a:gdLst>
                    <a:gd name="connsiteX0" fmla="*/ 52086 w 52021"/>
                    <a:gd name="connsiteY0" fmla="*/ 38 h 14843"/>
                    <a:gd name="connsiteX1" fmla="*/ 65 w 52021"/>
                    <a:gd name="connsiteY1" fmla="*/ 38 h 14843"/>
                  </a:gdLst>
                  <a:ahLst/>
                  <a:cxnLst>
                    <a:cxn ang="0">
                      <a:pos x="connsiteX0" y="connsiteY0"/>
                    </a:cxn>
                    <a:cxn ang="0">
                      <a:pos x="connsiteX1" y="connsiteY1"/>
                    </a:cxn>
                  </a:cxnLst>
                  <a:rect l="l" t="t" r="r" b="b"/>
                  <a:pathLst>
                    <a:path w="52021" h="14843">
                      <a:moveTo>
                        <a:pt x="52086" y="38"/>
                      </a:moveTo>
                      <a:lnTo>
                        <a:pt x="65" y="38"/>
                      </a:lnTo>
                    </a:path>
                  </a:pathLst>
                </a:custGeom>
                <a:solidFill>
                  <a:srgbClr val="000000"/>
                </a:solidFill>
                <a:ln w="11886" cap="flat">
                  <a:solidFill>
                    <a:srgbClr val="000000"/>
                  </a:solidFill>
                  <a:prstDash val="solid"/>
                  <a:round/>
                </a:ln>
              </p:spPr>
              <p:txBody>
                <a:bodyPr rtlCol="0" anchor="ctr"/>
                <a:lstStyle/>
                <a:p>
                  <a:endParaRPr lang="en-US"/>
                </a:p>
              </p:txBody>
            </p:sp>
            <p:grpSp>
              <p:nvGrpSpPr>
                <p:cNvPr id="649" name="Graphic 20">
                  <a:extLst>
                    <a:ext uri="{FF2B5EF4-FFF2-40B4-BE49-F238E27FC236}">
                      <a16:creationId xmlns:a16="http://schemas.microsoft.com/office/drawing/2014/main" id="{7C2C029A-202A-F79E-C907-CC79B4FF70FC}"/>
                    </a:ext>
                  </a:extLst>
                </p:cNvPr>
                <p:cNvGrpSpPr/>
                <p:nvPr/>
              </p:nvGrpSpPr>
              <p:grpSpPr>
                <a:xfrm>
                  <a:off x="22896870" y="20393171"/>
                  <a:ext cx="359035" cy="112280"/>
                  <a:chOff x="22896870" y="20393171"/>
                  <a:chExt cx="359035" cy="112280"/>
                </a:xfrm>
                <a:solidFill>
                  <a:srgbClr val="000000"/>
                </a:solidFill>
              </p:grpSpPr>
              <p:sp>
                <p:nvSpPr>
                  <p:cNvPr id="651" name="Freeform: Shape 650">
                    <a:extLst>
                      <a:ext uri="{FF2B5EF4-FFF2-40B4-BE49-F238E27FC236}">
                        <a16:creationId xmlns:a16="http://schemas.microsoft.com/office/drawing/2014/main" id="{C3DC1B20-1E4A-10EC-BFCF-FF832F58FFC4}"/>
                      </a:ext>
                    </a:extLst>
                  </p:cNvPr>
                  <p:cNvSpPr/>
                  <p:nvPr/>
                </p:nvSpPr>
                <p:spPr>
                  <a:xfrm flipV="1">
                    <a:off x="22896870" y="20393171"/>
                    <a:ext cx="74758" cy="112280"/>
                  </a:xfrm>
                  <a:custGeom>
                    <a:avLst/>
                    <a:gdLst>
                      <a:gd name="connsiteX0" fmla="*/ 4990 w 74758"/>
                      <a:gd name="connsiteY0" fmla="*/ 2069 h 112280"/>
                      <a:gd name="connsiteX1" fmla="*/ 4990 w 74758"/>
                      <a:gd name="connsiteY1" fmla="*/ 15405 h 112280"/>
                      <a:gd name="connsiteX2" fmla="*/ 16161 w 74758"/>
                      <a:gd name="connsiteY2" fmla="*/ 11416 h 112280"/>
                      <a:gd name="connsiteX3" fmla="*/ 27285 w 74758"/>
                      <a:gd name="connsiteY3" fmla="*/ 10047 h 112280"/>
                      <a:gd name="connsiteX4" fmla="*/ 49441 w 74758"/>
                      <a:gd name="connsiteY4" fmla="*/ 19789 h 112280"/>
                      <a:gd name="connsiteX5" fmla="*/ 58196 w 74758"/>
                      <a:gd name="connsiteY5" fmla="*/ 49407 h 112280"/>
                      <a:gd name="connsiteX6" fmla="*/ 47513 w 74758"/>
                      <a:gd name="connsiteY6" fmla="*/ 39828 h 112280"/>
                      <a:gd name="connsiteX7" fmla="*/ 33230 w 74758"/>
                      <a:gd name="connsiteY7" fmla="*/ 36488 h 112280"/>
                      <a:gd name="connsiteX8" fmla="*/ 7498 w 74758"/>
                      <a:gd name="connsiteY8" fmla="*/ 46299 h 112280"/>
                      <a:gd name="connsiteX9" fmla="*/ -1977 w 74758"/>
                      <a:gd name="connsiteY9" fmla="*/ 73180 h 112280"/>
                      <a:gd name="connsiteX10" fmla="*/ 7893 w 74758"/>
                      <a:gd name="connsiteY10" fmla="*/ 99899 h 112280"/>
                      <a:gd name="connsiteX11" fmla="*/ 34159 w 74758"/>
                      <a:gd name="connsiteY11" fmla="*/ 109989 h 112280"/>
                      <a:gd name="connsiteX12" fmla="*/ 62864 w 74758"/>
                      <a:gd name="connsiteY12" fmla="*/ 95585 h 112280"/>
                      <a:gd name="connsiteX13" fmla="*/ 72781 w 74758"/>
                      <a:gd name="connsiteY13" fmla="*/ 53814 h 112280"/>
                      <a:gd name="connsiteX14" fmla="*/ 60612 w 74758"/>
                      <a:gd name="connsiteY14" fmla="*/ 12970 h 112280"/>
                      <a:gd name="connsiteX15" fmla="*/ 27935 w 74758"/>
                      <a:gd name="connsiteY15" fmla="*/ -2292 h 112280"/>
                      <a:gd name="connsiteX16" fmla="*/ 16741 w 74758"/>
                      <a:gd name="connsiteY16" fmla="*/ -1202 h 112280"/>
                      <a:gd name="connsiteX17" fmla="*/ 4990 w 74758"/>
                      <a:gd name="connsiteY17" fmla="*/ 2069 h 112280"/>
                      <a:gd name="connsiteX18" fmla="*/ 34159 w 74758"/>
                      <a:gd name="connsiteY18" fmla="*/ 47946 h 112280"/>
                      <a:gd name="connsiteX19" fmla="*/ 49789 w 74758"/>
                      <a:gd name="connsiteY19" fmla="*/ 54672 h 112280"/>
                      <a:gd name="connsiteX20" fmla="*/ 55572 w 74758"/>
                      <a:gd name="connsiteY20" fmla="*/ 73180 h 112280"/>
                      <a:gd name="connsiteX21" fmla="*/ 49789 w 74758"/>
                      <a:gd name="connsiteY21" fmla="*/ 91619 h 112280"/>
                      <a:gd name="connsiteX22" fmla="*/ 34159 w 74758"/>
                      <a:gd name="connsiteY22" fmla="*/ 98392 h 112280"/>
                      <a:gd name="connsiteX23" fmla="*/ 18530 w 74758"/>
                      <a:gd name="connsiteY23" fmla="*/ 91619 h 112280"/>
                      <a:gd name="connsiteX24" fmla="*/ 12770 w 74758"/>
                      <a:gd name="connsiteY24" fmla="*/ 73180 h 112280"/>
                      <a:gd name="connsiteX25" fmla="*/ 18530 w 74758"/>
                      <a:gd name="connsiteY25" fmla="*/ 54672 h 112280"/>
                      <a:gd name="connsiteX26" fmla="*/ 34159 w 74758"/>
                      <a:gd name="connsiteY26" fmla="*/ 47946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758" h="112280">
                        <a:moveTo>
                          <a:pt x="4990" y="2069"/>
                        </a:moveTo>
                        <a:lnTo>
                          <a:pt x="4990" y="15405"/>
                        </a:lnTo>
                        <a:cubicBezTo>
                          <a:pt x="8675" y="13658"/>
                          <a:pt x="12398" y="12328"/>
                          <a:pt x="16161" y="11416"/>
                        </a:cubicBezTo>
                        <a:cubicBezTo>
                          <a:pt x="19939" y="10503"/>
                          <a:pt x="23647" y="10047"/>
                          <a:pt x="27285" y="10047"/>
                        </a:cubicBezTo>
                        <a:cubicBezTo>
                          <a:pt x="36962" y="10047"/>
                          <a:pt x="44347" y="13294"/>
                          <a:pt x="49441" y="19789"/>
                        </a:cubicBezTo>
                        <a:cubicBezTo>
                          <a:pt x="54550" y="26283"/>
                          <a:pt x="57469" y="36156"/>
                          <a:pt x="58196" y="49407"/>
                        </a:cubicBezTo>
                        <a:cubicBezTo>
                          <a:pt x="55394" y="45248"/>
                          <a:pt x="51833" y="42054"/>
                          <a:pt x="47513" y="39828"/>
                        </a:cubicBezTo>
                        <a:cubicBezTo>
                          <a:pt x="43209" y="37601"/>
                          <a:pt x="38448" y="36488"/>
                          <a:pt x="33230" y="36488"/>
                        </a:cubicBezTo>
                        <a:cubicBezTo>
                          <a:pt x="22392" y="36488"/>
                          <a:pt x="13815" y="39758"/>
                          <a:pt x="7498" y="46299"/>
                        </a:cubicBezTo>
                        <a:cubicBezTo>
                          <a:pt x="1181" y="52855"/>
                          <a:pt x="-1977" y="61815"/>
                          <a:pt x="-1977" y="73180"/>
                        </a:cubicBezTo>
                        <a:cubicBezTo>
                          <a:pt x="-1977" y="84282"/>
                          <a:pt x="1313" y="93189"/>
                          <a:pt x="7893" y="99899"/>
                        </a:cubicBezTo>
                        <a:cubicBezTo>
                          <a:pt x="14473" y="106625"/>
                          <a:pt x="23229" y="109989"/>
                          <a:pt x="34159" y="109989"/>
                        </a:cubicBezTo>
                        <a:cubicBezTo>
                          <a:pt x="46700" y="109989"/>
                          <a:pt x="56269" y="105187"/>
                          <a:pt x="62864" y="95585"/>
                        </a:cubicBezTo>
                        <a:cubicBezTo>
                          <a:pt x="69476" y="85999"/>
                          <a:pt x="72781" y="72075"/>
                          <a:pt x="72781" y="53814"/>
                        </a:cubicBezTo>
                        <a:cubicBezTo>
                          <a:pt x="72781" y="36759"/>
                          <a:pt x="68725" y="23144"/>
                          <a:pt x="60612" y="12970"/>
                        </a:cubicBezTo>
                        <a:cubicBezTo>
                          <a:pt x="52514" y="2795"/>
                          <a:pt x="41622" y="-2292"/>
                          <a:pt x="27935" y="-2292"/>
                        </a:cubicBezTo>
                        <a:cubicBezTo>
                          <a:pt x="24250" y="-2292"/>
                          <a:pt x="20519" y="-1928"/>
                          <a:pt x="16741" y="-1202"/>
                        </a:cubicBezTo>
                        <a:cubicBezTo>
                          <a:pt x="12979" y="-475"/>
                          <a:pt x="9062" y="615"/>
                          <a:pt x="4990" y="2069"/>
                        </a:cubicBezTo>
                        <a:close/>
                        <a:moveTo>
                          <a:pt x="34159" y="47946"/>
                        </a:moveTo>
                        <a:cubicBezTo>
                          <a:pt x="40739" y="47946"/>
                          <a:pt x="45950" y="50188"/>
                          <a:pt x="49789" y="54672"/>
                        </a:cubicBezTo>
                        <a:cubicBezTo>
                          <a:pt x="53644" y="59171"/>
                          <a:pt x="55572" y="65341"/>
                          <a:pt x="55572" y="73180"/>
                        </a:cubicBezTo>
                        <a:cubicBezTo>
                          <a:pt x="55572" y="80958"/>
                          <a:pt x="53644" y="87104"/>
                          <a:pt x="49789" y="91619"/>
                        </a:cubicBezTo>
                        <a:cubicBezTo>
                          <a:pt x="45950" y="96134"/>
                          <a:pt x="40739" y="98392"/>
                          <a:pt x="34159" y="98392"/>
                        </a:cubicBezTo>
                        <a:cubicBezTo>
                          <a:pt x="27579" y="98392"/>
                          <a:pt x="22369" y="96134"/>
                          <a:pt x="18530" y="91619"/>
                        </a:cubicBezTo>
                        <a:cubicBezTo>
                          <a:pt x="14690" y="87104"/>
                          <a:pt x="12770" y="80958"/>
                          <a:pt x="12770" y="73180"/>
                        </a:cubicBezTo>
                        <a:cubicBezTo>
                          <a:pt x="12770" y="65341"/>
                          <a:pt x="14690" y="59171"/>
                          <a:pt x="18530" y="54672"/>
                        </a:cubicBezTo>
                        <a:cubicBezTo>
                          <a:pt x="22369" y="50188"/>
                          <a:pt x="27579" y="47946"/>
                          <a:pt x="34159" y="47946"/>
                        </a:cubicBezTo>
                        <a:close/>
                      </a:path>
                    </a:pathLst>
                  </a:custGeom>
                  <a:solidFill>
                    <a:srgbClr val="000000"/>
                  </a:solidFill>
                  <a:ln w="23" cap="flat">
                    <a:noFill/>
                    <a:prstDash val="solid"/>
                    <a:round/>
                  </a:ln>
                </p:spPr>
                <p:txBody>
                  <a:bodyPr rtlCol="0" anchor="ctr"/>
                  <a:lstStyle/>
                  <a:p>
                    <a:endParaRPr lang="en-US"/>
                  </a:p>
                </p:txBody>
              </p:sp>
              <p:sp>
                <p:nvSpPr>
                  <p:cNvPr id="653" name="Freeform: Shape 652">
                    <a:extLst>
                      <a:ext uri="{FF2B5EF4-FFF2-40B4-BE49-F238E27FC236}">
                        <a16:creationId xmlns:a16="http://schemas.microsoft.com/office/drawing/2014/main" id="{F634DB0F-7B60-327D-DE2A-A59D8F3EC25B}"/>
                      </a:ext>
                    </a:extLst>
                  </p:cNvPr>
                  <p:cNvSpPr/>
                  <p:nvPr/>
                </p:nvSpPr>
                <p:spPr>
                  <a:xfrm flipV="1">
                    <a:off x="22991876" y="20393171"/>
                    <a:ext cx="74897" cy="112280"/>
                  </a:xfrm>
                  <a:custGeom>
                    <a:avLst/>
                    <a:gdLst>
                      <a:gd name="connsiteX0" fmla="*/ 35444 w 74897"/>
                      <a:gd name="connsiteY0" fmla="*/ 98392 h 112280"/>
                      <a:gd name="connsiteX1" fmla="*/ 18421 w 74897"/>
                      <a:gd name="connsiteY1" fmla="*/ 87259 h 112280"/>
                      <a:gd name="connsiteX2" fmla="*/ 12731 w 74897"/>
                      <a:gd name="connsiteY2" fmla="*/ 53814 h 112280"/>
                      <a:gd name="connsiteX3" fmla="*/ 18421 w 74897"/>
                      <a:gd name="connsiteY3" fmla="*/ 20438 h 112280"/>
                      <a:gd name="connsiteX4" fmla="*/ 35444 w 74897"/>
                      <a:gd name="connsiteY4" fmla="*/ 9305 h 112280"/>
                      <a:gd name="connsiteX5" fmla="*/ 52537 w 74897"/>
                      <a:gd name="connsiteY5" fmla="*/ 20438 h 112280"/>
                      <a:gd name="connsiteX6" fmla="*/ 58250 w 74897"/>
                      <a:gd name="connsiteY6" fmla="*/ 53814 h 112280"/>
                      <a:gd name="connsiteX7" fmla="*/ 52537 w 74897"/>
                      <a:gd name="connsiteY7" fmla="*/ 87259 h 112280"/>
                      <a:gd name="connsiteX8" fmla="*/ 35444 w 74897"/>
                      <a:gd name="connsiteY8" fmla="*/ 98392 h 112280"/>
                      <a:gd name="connsiteX9" fmla="*/ 35444 w 74897"/>
                      <a:gd name="connsiteY9" fmla="*/ 109989 h 112280"/>
                      <a:gd name="connsiteX10" fmla="*/ 63290 w 74897"/>
                      <a:gd name="connsiteY10" fmla="*/ 95585 h 112280"/>
                      <a:gd name="connsiteX11" fmla="*/ 72905 w 74897"/>
                      <a:gd name="connsiteY11" fmla="*/ 53814 h 112280"/>
                      <a:gd name="connsiteX12" fmla="*/ 63290 w 74897"/>
                      <a:gd name="connsiteY12" fmla="*/ 12088 h 112280"/>
                      <a:gd name="connsiteX13" fmla="*/ 35444 w 74897"/>
                      <a:gd name="connsiteY13" fmla="*/ -2292 h 112280"/>
                      <a:gd name="connsiteX14" fmla="*/ 7622 w 74897"/>
                      <a:gd name="connsiteY14" fmla="*/ 12088 h 112280"/>
                      <a:gd name="connsiteX15" fmla="*/ -1993 w 74897"/>
                      <a:gd name="connsiteY15" fmla="*/ 53814 h 112280"/>
                      <a:gd name="connsiteX16" fmla="*/ 7622 w 74897"/>
                      <a:gd name="connsiteY16" fmla="*/ 95585 h 112280"/>
                      <a:gd name="connsiteX17" fmla="*/ 35444 w 74897"/>
                      <a:gd name="connsiteY17" fmla="*/ 109989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392"/>
                        </a:moveTo>
                        <a:cubicBezTo>
                          <a:pt x="27904" y="98392"/>
                          <a:pt x="22230" y="94681"/>
                          <a:pt x="18421" y="87259"/>
                        </a:cubicBezTo>
                        <a:cubicBezTo>
                          <a:pt x="14628" y="79852"/>
                          <a:pt x="12731" y="68704"/>
                          <a:pt x="12731" y="53814"/>
                        </a:cubicBezTo>
                        <a:cubicBezTo>
                          <a:pt x="12731" y="38985"/>
                          <a:pt x="14628" y="27860"/>
                          <a:pt x="18421" y="20438"/>
                        </a:cubicBezTo>
                        <a:cubicBezTo>
                          <a:pt x="22230" y="13016"/>
                          <a:pt x="27904" y="9305"/>
                          <a:pt x="35444" y="9305"/>
                        </a:cubicBezTo>
                        <a:cubicBezTo>
                          <a:pt x="43046" y="9305"/>
                          <a:pt x="48744" y="13016"/>
                          <a:pt x="52537" y="20438"/>
                        </a:cubicBezTo>
                        <a:cubicBezTo>
                          <a:pt x="56346" y="27860"/>
                          <a:pt x="58250" y="38985"/>
                          <a:pt x="58250" y="53814"/>
                        </a:cubicBezTo>
                        <a:cubicBezTo>
                          <a:pt x="58250" y="68704"/>
                          <a:pt x="56346" y="79852"/>
                          <a:pt x="52537" y="87259"/>
                        </a:cubicBezTo>
                        <a:cubicBezTo>
                          <a:pt x="48744" y="94681"/>
                          <a:pt x="43046" y="98392"/>
                          <a:pt x="35444" y="98392"/>
                        </a:cubicBezTo>
                        <a:close/>
                        <a:moveTo>
                          <a:pt x="35444" y="109989"/>
                        </a:moveTo>
                        <a:cubicBezTo>
                          <a:pt x="47598" y="109989"/>
                          <a:pt x="56880" y="105187"/>
                          <a:pt x="63290" y="95585"/>
                        </a:cubicBezTo>
                        <a:cubicBezTo>
                          <a:pt x="69700" y="85999"/>
                          <a:pt x="72905" y="72075"/>
                          <a:pt x="72905" y="53814"/>
                        </a:cubicBezTo>
                        <a:cubicBezTo>
                          <a:pt x="72905" y="35599"/>
                          <a:pt x="69700" y="21690"/>
                          <a:pt x="63290" y="12088"/>
                        </a:cubicBezTo>
                        <a:cubicBezTo>
                          <a:pt x="56880" y="2502"/>
                          <a:pt x="47598" y="-2292"/>
                          <a:pt x="35444" y="-2292"/>
                        </a:cubicBezTo>
                        <a:cubicBezTo>
                          <a:pt x="23306" y="-2292"/>
                          <a:pt x="14032" y="2502"/>
                          <a:pt x="7622" y="12088"/>
                        </a:cubicBezTo>
                        <a:cubicBezTo>
                          <a:pt x="1212" y="21690"/>
                          <a:pt x="-1993" y="35599"/>
                          <a:pt x="-1993" y="53814"/>
                        </a:cubicBezTo>
                        <a:cubicBezTo>
                          <a:pt x="-1993" y="72075"/>
                          <a:pt x="1212" y="85999"/>
                          <a:pt x="7622" y="95585"/>
                        </a:cubicBezTo>
                        <a:cubicBezTo>
                          <a:pt x="14032" y="105187"/>
                          <a:pt x="23306" y="109989"/>
                          <a:pt x="35444" y="109989"/>
                        </a:cubicBezTo>
                        <a:close/>
                      </a:path>
                    </a:pathLst>
                  </a:custGeom>
                  <a:solidFill>
                    <a:srgbClr val="000000"/>
                  </a:solidFill>
                  <a:ln w="23" cap="flat">
                    <a:noFill/>
                    <a:prstDash val="solid"/>
                    <a:round/>
                  </a:ln>
                </p:spPr>
                <p:txBody>
                  <a:bodyPr rtlCol="0" anchor="ctr"/>
                  <a:lstStyle/>
                  <a:p>
                    <a:endParaRPr lang="en-US"/>
                  </a:p>
                </p:txBody>
              </p:sp>
              <p:sp>
                <p:nvSpPr>
                  <p:cNvPr id="660" name="Freeform: Shape 659">
                    <a:extLst>
                      <a:ext uri="{FF2B5EF4-FFF2-40B4-BE49-F238E27FC236}">
                        <a16:creationId xmlns:a16="http://schemas.microsoft.com/office/drawing/2014/main" id="{58E70682-3E0B-C019-6E17-124976121096}"/>
                      </a:ext>
                    </a:extLst>
                  </p:cNvPr>
                  <p:cNvSpPr/>
                  <p:nvPr/>
                </p:nvSpPr>
                <p:spPr>
                  <a:xfrm flipV="1">
                    <a:off x="23086442" y="20393171"/>
                    <a:ext cx="74897" cy="112280"/>
                  </a:xfrm>
                  <a:custGeom>
                    <a:avLst/>
                    <a:gdLst>
                      <a:gd name="connsiteX0" fmla="*/ 35451 w 74897"/>
                      <a:gd name="connsiteY0" fmla="*/ 98392 h 112280"/>
                      <a:gd name="connsiteX1" fmla="*/ 18427 w 74897"/>
                      <a:gd name="connsiteY1" fmla="*/ 87259 h 112280"/>
                      <a:gd name="connsiteX2" fmla="*/ 12738 w 74897"/>
                      <a:gd name="connsiteY2" fmla="*/ 53814 h 112280"/>
                      <a:gd name="connsiteX3" fmla="*/ 18427 w 74897"/>
                      <a:gd name="connsiteY3" fmla="*/ 20438 h 112280"/>
                      <a:gd name="connsiteX4" fmla="*/ 35451 w 74897"/>
                      <a:gd name="connsiteY4" fmla="*/ 9305 h 112280"/>
                      <a:gd name="connsiteX5" fmla="*/ 52544 w 74897"/>
                      <a:gd name="connsiteY5" fmla="*/ 20438 h 112280"/>
                      <a:gd name="connsiteX6" fmla="*/ 58257 w 74897"/>
                      <a:gd name="connsiteY6" fmla="*/ 53814 h 112280"/>
                      <a:gd name="connsiteX7" fmla="*/ 52544 w 74897"/>
                      <a:gd name="connsiteY7" fmla="*/ 87259 h 112280"/>
                      <a:gd name="connsiteX8" fmla="*/ 35451 w 74897"/>
                      <a:gd name="connsiteY8" fmla="*/ 98392 h 112280"/>
                      <a:gd name="connsiteX9" fmla="*/ 35451 w 74897"/>
                      <a:gd name="connsiteY9" fmla="*/ 109989 h 112280"/>
                      <a:gd name="connsiteX10" fmla="*/ 63296 w 74897"/>
                      <a:gd name="connsiteY10" fmla="*/ 95585 h 112280"/>
                      <a:gd name="connsiteX11" fmla="*/ 72911 w 74897"/>
                      <a:gd name="connsiteY11" fmla="*/ 53814 h 112280"/>
                      <a:gd name="connsiteX12" fmla="*/ 63296 w 74897"/>
                      <a:gd name="connsiteY12" fmla="*/ 12088 h 112280"/>
                      <a:gd name="connsiteX13" fmla="*/ 35451 w 74897"/>
                      <a:gd name="connsiteY13" fmla="*/ -2292 h 112280"/>
                      <a:gd name="connsiteX14" fmla="*/ 7628 w 74897"/>
                      <a:gd name="connsiteY14" fmla="*/ 12088 h 112280"/>
                      <a:gd name="connsiteX15" fmla="*/ -1987 w 74897"/>
                      <a:gd name="connsiteY15" fmla="*/ 53814 h 112280"/>
                      <a:gd name="connsiteX16" fmla="*/ 7628 w 74897"/>
                      <a:gd name="connsiteY16" fmla="*/ 95585 h 112280"/>
                      <a:gd name="connsiteX17" fmla="*/ 35451 w 74897"/>
                      <a:gd name="connsiteY17" fmla="*/ 109989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392"/>
                        </a:moveTo>
                        <a:cubicBezTo>
                          <a:pt x="27911" y="98392"/>
                          <a:pt x="22236" y="94681"/>
                          <a:pt x="18427" y="87259"/>
                        </a:cubicBezTo>
                        <a:cubicBezTo>
                          <a:pt x="14634" y="79852"/>
                          <a:pt x="12738" y="68704"/>
                          <a:pt x="12738" y="53814"/>
                        </a:cubicBezTo>
                        <a:cubicBezTo>
                          <a:pt x="12738" y="38985"/>
                          <a:pt x="14634" y="27860"/>
                          <a:pt x="18427" y="20438"/>
                        </a:cubicBezTo>
                        <a:cubicBezTo>
                          <a:pt x="22236" y="13016"/>
                          <a:pt x="27911" y="9305"/>
                          <a:pt x="35451" y="9305"/>
                        </a:cubicBezTo>
                        <a:cubicBezTo>
                          <a:pt x="43053" y="9305"/>
                          <a:pt x="48750" y="13016"/>
                          <a:pt x="52544" y="20438"/>
                        </a:cubicBezTo>
                        <a:cubicBezTo>
                          <a:pt x="56352" y="27860"/>
                          <a:pt x="58257" y="38985"/>
                          <a:pt x="58257" y="53814"/>
                        </a:cubicBezTo>
                        <a:cubicBezTo>
                          <a:pt x="58257" y="68704"/>
                          <a:pt x="56352" y="79852"/>
                          <a:pt x="52544" y="87259"/>
                        </a:cubicBezTo>
                        <a:cubicBezTo>
                          <a:pt x="48750" y="94681"/>
                          <a:pt x="43053" y="98392"/>
                          <a:pt x="35451" y="98392"/>
                        </a:cubicBezTo>
                        <a:close/>
                        <a:moveTo>
                          <a:pt x="35451" y="109989"/>
                        </a:moveTo>
                        <a:cubicBezTo>
                          <a:pt x="47605" y="109989"/>
                          <a:pt x="56887" y="105187"/>
                          <a:pt x="63296" y="95585"/>
                        </a:cubicBezTo>
                        <a:cubicBezTo>
                          <a:pt x="69706" y="85999"/>
                          <a:pt x="72911" y="72075"/>
                          <a:pt x="72911" y="53814"/>
                        </a:cubicBezTo>
                        <a:cubicBezTo>
                          <a:pt x="72911" y="35599"/>
                          <a:pt x="69706" y="21690"/>
                          <a:pt x="63296" y="12088"/>
                        </a:cubicBezTo>
                        <a:cubicBezTo>
                          <a:pt x="56887" y="2502"/>
                          <a:pt x="47605" y="-2292"/>
                          <a:pt x="35451" y="-2292"/>
                        </a:cubicBezTo>
                        <a:cubicBezTo>
                          <a:pt x="23312" y="-2292"/>
                          <a:pt x="14038" y="2502"/>
                          <a:pt x="7628" y="12088"/>
                        </a:cubicBezTo>
                        <a:cubicBezTo>
                          <a:pt x="1218" y="21690"/>
                          <a:pt x="-1987" y="35599"/>
                          <a:pt x="-1987" y="53814"/>
                        </a:cubicBezTo>
                        <a:cubicBezTo>
                          <a:pt x="-1987" y="72075"/>
                          <a:pt x="1218" y="85999"/>
                          <a:pt x="7628" y="95585"/>
                        </a:cubicBezTo>
                        <a:cubicBezTo>
                          <a:pt x="14038" y="105187"/>
                          <a:pt x="23312" y="109989"/>
                          <a:pt x="35451" y="109989"/>
                        </a:cubicBezTo>
                        <a:close/>
                      </a:path>
                    </a:pathLst>
                  </a:custGeom>
                  <a:solidFill>
                    <a:srgbClr val="000000"/>
                  </a:solidFill>
                  <a:ln w="23" cap="flat">
                    <a:noFill/>
                    <a:prstDash val="solid"/>
                    <a:round/>
                  </a:ln>
                </p:spPr>
                <p:txBody>
                  <a:bodyPr rtlCol="0" anchor="ctr"/>
                  <a:lstStyle/>
                  <a:p>
                    <a:endParaRPr lang="en-US"/>
                  </a:p>
                </p:txBody>
              </p:sp>
              <p:sp>
                <p:nvSpPr>
                  <p:cNvPr id="661" name="Freeform: Shape 660">
                    <a:extLst>
                      <a:ext uri="{FF2B5EF4-FFF2-40B4-BE49-F238E27FC236}">
                        <a16:creationId xmlns:a16="http://schemas.microsoft.com/office/drawing/2014/main" id="{1C5BD072-080C-D40D-1311-FC1F729E196F}"/>
                      </a:ext>
                    </a:extLst>
                  </p:cNvPr>
                  <p:cNvSpPr/>
                  <p:nvPr/>
                </p:nvSpPr>
                <p:spPr>
                  <a:xfrm flipV="1">
                    <a:off x="23181007" y="20393171"/>
                    <a:ext cx="74897" cy="112280"/>
                  </a:xfrm>
                  <a:custGeom>
                    <a:avLst/>
                    <a:gdLst>
                      <a:gd name="connsiteX0" fmla="*/ 35457 w 74897"/>
                      <a:gd name="connsiteY0" fmla="*/ 98392 h 112280"/>
                      <a:gd name="connsiteX1" fmla="*/ 18434 w 74897"/>
                      <a:gd name="connsiteY1" fmla="*/ 87259 h 112280"/>
                      <a:gd name="connsiteX2" fmla="*/ 12744 w 74897"/>
                      <a:gd name="connsiteY2" fmla="*/ 53814 h 112280"/>
                      <a:gd name="connsiteX3" fmla="*/ 18434 w 74897"/>
                      <a:gd name="connsiteY3" fmla="*/ 20438 h 112280"/>
                      <a:gd name="connsiteX4" fmla="*/ 35457 w 74897"/>
                      <a:gd name="connsiteY4" fmla="*/ 9305 h 112280"/>
                      <a:gd name="connsiteX5" fmla="*/ 52550 w 74897"/>
                      <a:gd name="connsiteY5" fmla="*/ 20438 h 112280"/>
                      <a:gd name="connsiteX6" fmla="*/ 58263 w 74897"/>
                      <a:gd name="connsiteY6" fmla="*/ 53814 h 112280"/>
                      <a:gd name="connsiteX7" fmla="*/ 52550 w 74897"/>
                      <a:gd name="connsiteY7" fmla="*/ 87259 h 112280"/>
                      <a:gd name="connsiteX8" fmla="*/ 35457 w 74897"/>
                      <a:gd name="connsiteY8" fmla="*/ 98392 h 112280"/>
                      <a:gd name="connsiteX9" fmla="*/ 35457 w 74897"/>
                      <a:gd name="connsiteY9" fmla="*/ 109989 h 112280"/>
                      <a:gd name="connsiteX10" fmla="*/ 63303 w 74897"/>
                      <a:gd name="connsiteY10" fmla="*/ 95585 h 112280"/>
                      <a:gd name="connsiteX11" fmla="*/ 72918 w 74897"/>
                      <a:gd name="connsiteY11" fmla="*/ 53814 h 112280"/>
                      <a:gd name="connsiteX12" fmla="*/ 63303 w 74897"/>
                      <a:gd name="connsiteY12" fmla="*/ 12088 h 112280"/>
                      <a:gd name="connsiteX13" fmla="*/ 35457 w 74897"/>
                      <a:gd name="connsiteY13" fmla="*/ -2292 h 112280"/>
                      <a:gd name="connsiteX14" fmla="*/ 7635 w 74897"/>
                      <a:gd name="connsiteY14" fmla="*/ 12088 h 112280"/>
                      <a:gd name="connsiteX15" fmla="*/ -1980 w 74897"/>
                      <a:gd name="connsiteY15" fmla="*/ 53814 h 112280"/>
                      <a:gd name="connsiteX16" fmla="*/ 7635 w 74897"/>
                      <a:gd name="connsiteY16" fmla="*/ 95585 h 112280"/>
                      <a:gd name="connsiteX17" fmla="*/ 35457 w 74897"/>
                      <a:gd name="connsiteY17" fmla="*/ 109989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392"/>
                        </a:moveTo>
                        <a:cubicBezTo>
                          <a:pt x="27917" y="98392"/>
                          <a:pt x="22243" y="94681"/>
                          <a:pt x="18434" y="87259"/>
                        </a:cubicBezTo>
                        <a:cubicBezTo>
                          <a:pt x="14641" y="79852"/>
                          <a:pt x="12744" y="68704"/>
                          <a:pt x="12744" y="53814"/>
                        </a:cubicBezTo>
                        <a:cubicBezTo>
                          <a:pt x="12744" y="38985"/>
                          <a:pt x="14641" y="27860"/>
                          <a:pt x="18434" y="20438"/>
                        </a:cubicBezTo>
                        <a:cubicBezTo>
                          <a:pt x="22243" y="13016"/>
                          <a:pt x="27917" y="9305"/>
                          <a:pt x="35457" y="9305"/>
                        </a:cubicBezTo>
                        <a:cubicBezTo>
                          <a:pt x="43059" y="9305"/>
                          <a:pt x="48757" y="13016"/>
                          <a:pt x="52550" y="20438"/>
                        </a:cubicBezTo>
                        <a:cubicBezTo>
                          <a:pt x="56359" y="27860"/>
                          <a:pt x="58263" y="38985"/>
                          <a:pt x="58263" y="53814"/>
                        </a:cubicBezTo>
                        <a:cubicBezTo>
                          <a:pt x="58263" y="68704"/>
                          <a:pt x="56359" y="79852"/>
                          <a:pt x="52550" y="87259"/>
                        </a:cubicBezTo>
                        <a:cubicBezTo>
                          <a:pt x="48757" y="94681"/>
                          <a:pt x="43059" y="98392"/>
                          <a:pt x="35457" y="98392"/>
                        </a:cubicBezTo>
                        <a:close/>
                        <a:moveTo>
                          <a:pt x="35457" y="109989"/>
                        </a:moveTo>
                        <a:cubicBezTo>
                          <a:pt x="47611" y="109989"/>
                          <a:pt x="56893" y="105187"/>
                          <a:pt x="63303" y="95585"/>
                        </a:cubicBezTo>
                        <a:cubicBezTo>
                          <a:pt x="69713" y="85999"/>
                          <a:pt x="72918" y="72075"/>
                          <a:pt x="72918" y="53814"/>
                        </a:cubicBezTo>
                        <a:cubicBezTo>
                          <a:pt x="72918" y="35599"/>
                          <a:pt x="69713" y="21690"/>
                          <a:pt x="63303" y="12088"/>
                        </a:cubicBezTo>
                        <a:cubicBezTo>
                          <a:pt x="56893" y="2502"/>
                          <a:pt x="47611" y="-2292"/>
                          <a:pt x="35457" y="-2292"/>
                        </a:cubicBezTo>
                        <a:cubicBezTo>
                          <a:pt x="23319" y="-2292"/>
                          <a:pt x="14044" y="2502"/>
                          <a:pt x="7635" y="12088"/>
                        </a:cubicBezTo>
                        <a:cubicBezTo>
                          <a:pt x="1225" y="21690"/>
                          <a:pt x="-1980" y="35599"/>
                          <a:pt x="-1980" y="53814"/>
                        </a:cubicBezTo>
                        <a:cubicBezTo>
                          <a:pt x="-1980" y="72075"/>
                          <a:pt x="1225" y="85999"/>
                          <a:pt x="7635" y="95585"/>
                        </a:cubicBezTo>
                        <a:cubicBezTo>
                          <a:pt x="14044" y="105187"/>
                          <a:pt x="23319" y="109989"/>
                          <a:pt x="35457" y="109989"/>
                        </a:cubicBezTo>
                        <a:close/>
                      </a:path>
                    </a:pathLst>
                  </a:custGeom>
                  <a:solidFill>
                    <a:srgbClr val="000000"/>
                  </a:solidFill>
                  <a:ln w="23" cap="flat">
                    <a:noFill/>
                    <a:prstDash val="solid"/>
                    <a:round/>
                  </a:ln>
                </p:spPr>
                <p:txBody>
                  <a:bodyPr rtlCol="0" anchor="ctr"/>
                  <a:lstStyle/>
                  <a:p>
                    <a:endParaRPr lang="en-US"/>
                  </a:p>
                </p:txBody>
              </p:sp>
            </p:grpSp>
          </p:grpSp>
          <p:grpSp>
            <p:nvGrpSpPr>
              <p:cNvPr id="662" name="Graphic 20">
                <a:extLst>
                  <a:ext uri="{FF2B5EF4-FFF2-40B4-BE49-F238E27FC236}">
                    <a16:creationId xmlns:a16="http://schemas.microsoft.com/office/drawing/2014/main" id="{B70AEFD1-8CF1-1DAD-724D-3C128DDF2914}"/>
                  </a:ext>
                </a:extLst>
              </p:cNvPr>
              <p:cNvGrpSpPr/>
              <p:nvPr/>
            </p:nvGrpSpPr>
            <p:grpSpPr>
              <a:xfrm>
                <a:off x="22809268" y="19998157"/>
                <a:ext cx="560559" cy="112280"/>
                <a:chOff x="22809268" y="19998157"/>
                <a:chExt cx="560559" cy="112280"/>
              </a:xfrm>
              <a:solidFill>
                <a:srgbClr val="000000"/>
              </a:solidFill>
            </p:grpSpPr>
            <p:sp>
              <p:nvSpPr>
                <p:cNvPr id="663" name="Freeform: Shape 662">
                  <a:extLst>
                    <a:ext uri="{FF2B5EF4-FFF2-40B4-BE49-F238E27FC236}">
                      <a16:creationId xmlns:a16="http://schemas.microsoft.com/office/drawing/2014/main" id="{FCD8D1BE-0CDE-12C4-7E79-DF7DE72EF228}"/>
                    </a:ext>
                  </a:extLst>
                </p:cNvPr>
                <p:cNvSpPr/>
                <p:nvPr/>
              </p:nvSpPr>
              <p:spPr>
                <a:xfrm>
                  <a:off x="23317806" y="20051932"/>
                  <a:ext cx="52021" cy="14843"/>
                </a:xfrm>
                <a:custGeom>
                  <a:avLst/>
                  <a:gdLst>
                    <a:gd name="connsiteX0" fmla="*/ 52086 w 52021"/>
                    <a:gd name="connsiteY0" fmla="*/ 11 h 14843"/>
                    <a:gd name="connsiteX1" fmla="*/ 65 w 52021"/>
                    <a:gd name="connsiteY1" fmla="*/ 11 h 14843"/>
                  </a:gdLst>
                  <a:ahLst/>
                  <a:cxnLst>
                    <a:cxn ang="0">
                      <a:pos x="connsiteX0" y="connsiteY0"/>
                    </a:cxn>
                    <a:cxn ang="0">
                      <a:pos x="connsiteX1" y="connsiteY1"/>
                    </a:cxn>
                  </a:cxnLst>
                  <a:rect l="l" t="t" r="r" b="b"/>
                  <a:pathLst>
                    <a:path w="52021" h="14843">
                      <a:moveTo>
                        <a:pt x="52086" y="11"/>
                      </a:moveTo>
                      <a:lnTo>
                        <a:pt x="65" y="11"/>
                      </a:lnTo>
                    </a:path>
                  </a:pathLst>
                </a:custGeom>
                <a:solidFill>
                  <a:srgbClr val="000000"/>
                </a:solidFill>
                <a:ln w="11886" cap="flat">
                  <a:solidFill>
                    <a:srgbClr val="000000"/>
                  </a:solidFill>
                  <a:prstDash val="solid"/>
                  <a:round/>
                </a:ln>
              </p:spPr>
              <p:txBody>
                <a:bodyPr rtlCol="0" anchor="ctr"/>
                <a:lstStyle/>
                <a:p>
                  <a:endParaRPr lang="en-US"/>
                </a:p>
              </p:txBody>
            </p:sp>
            <p:grpSp>
              <p:nvGrpSpPr>
                <p:cNvPr id="664" name="Graphic 20">
                  <a:extLst>
                    <a:ext uri="{FF2B5EF4-FFF2-40B4-BE49-F238E27FC236}">
                      <a16:creationId xmlns:a16="http://schemas.microsoft.com/office/drawing/2014/main" id="{E20979EA-A909-67D8-DEB6-6D75AE01BBA9}"/>
                    </a:ext>
                  </a:extLst>
                </p:cNvPr>
                <p:cNvGrpSpPr/>
                <p:nvPr/>
              </p:nvGrpSpPr>
              <p:grpSpPr>
                <a:xfrm>
                  <a:off x="22809268" y="19998157"/>
                  <a:ext cx="446633" cy="112280"/>
                  <a:chOff x="22809268" y="19998157"/>
                  <a:chExt cx="446633" cy="112280"/>
                </a:xfrm>
                <a:solidFill>
                  <a:srgbClr val="000000"/>
                </a:solidFill>
              </p:grpSpPr>
              <p:sp>
                <p:nvSpPr>
                  <p:cNvPr id="665" name="Freeform: Shape 664">
                    <a:extLst>
                      <a:ext uri="{FF2B5EF4-FFF2-40B4-BE49-F238E27FC236}">
                        <a16:creationId xmlns:a16="http://schemas.microsoft.com/office/drawing/2014/main" id="{A8A4D0AB-4C1A-EF7F-2BC4-153B395F9DC3}"/>
                      </a:ext>
                    </a:extLst>
                  </p:cNvPr>
                  <p:cNvSpPr/>
                  <p:nvPr/>
                </p:nvSpPr>
                <p:spPr>
                  <a:xfrm flipV="1">
                    <a:off x="22809268" y="20000105"/>
                    <a:ext cx="64516" cy="108221"/>
                  </a:xfrm>
                  <a:custGeom>
                    <a:avLst/>
                    <a:gdLst>
                      <a:gd name="connsiteX0" fmla="*/ 50 w 64516"/>
                      <a:gd name="connsiteY0" fmla="*/ 9994 h 108221"/>
                      <a:gd name="connsiteX1" fmla="*/ 23994 w 64516"/>
                      <a:gd name="connsiteY1" fmla="*/ 9994 h 108221"/>
                      <a:gd name="connsiteX2" fmla="*/ 23994 w 64516"/>
                      <a:gd name="connsiteY2" fmla="*/ 92563 h 108221"/>
                      <a:gd name="connsiteX3" fmla="*/ -2063 w 64516"/>
                      <a:gd name="connsiteY3" fmla="*/ 87345 h 108221"/>
                      <a:gd name="connsiteX4" fmla="*/ -2063 w 64516"/>
                      <a:gd name="connsiteY4" fmla="*/ 100681 h 108221"/>
                      <a:gd name="connsiteX5" fmla="*/ 23855 w 64516"/>
                      <a:gd name="connsiteY5" fmla="*/ 105900 h 108221"/>
                      <a:gd name="connsiteX6" fmla="*/ 38509 w 64516"/>
                      <a:gd name="connsiteY6" fmla="*/ 105900 h 108221"/>
                      <a:gd name="connsiteX7" fmla="*/ 38509 w 64516"/>
                      <a:gd name="connsiteY7" fmla="*/ 9994 h 108221"/>
                      <a:gd name="connsiteX8" fmla="*/ 62453 w 64516"/>
                      <a:gd name="connsiteY8" fmla="*/ 9994 h 108221"/>
                      <a:gd name="connsiteX9" fmla="*/ 62453 w 64516"/>
                      <a:gd name="connsiteY9" fmla="*/ -2322 h 108221"/>
                      <a:gd name="connsiteX10" fmla="*/ 50 w 64516"/>
                      <a:gd name="connsiteY10" fmla="*/ -2322 h 108221"/>
                      <a:gd name="connsiteX11" fmla="*/ 50 w 64516"/>
                      <a:gd name="connsiteY11" fmla="*/ 9994 h 10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16" h="108221">
                        <a:moveTo>
                          <a:pt x="50" y="9994"/>
                        </a:moveTo>
                        <a:lnTo>
                          <a:pt x="23994" y="9994"/>
                        </a:lnTo>
                        <a:lnTo>
                          <a:pt x="23994" y="92563"/>
                        </a:lnTo>
                        <a:lnTo>
                          <a:pt x="-2063" y="87345"/>
                        </a:lnTo>
                        <a:lnTo>
                          <a:pt x="-2063" y="100681"/>
                        </a:lnTo>
                        <a:lnTo>
                          <a:pt x="23855" y="105900"/>
                        </a:lnTo>
                        <a:lnTo>
                          <a:pt x="38509" y="105900"/>
                        </a:lnTo>
                        <a:lnTo>
                          <a:pt x="38509" y="9994"/>
                        </a:lnTo>
                        <a:lnTo>
                          <a:pt x="62453" y="9994"/>
                        </a:lnTo>
                        <a:lnTo>
                          <a:pt x="62453" y="-2322"/>
                        </a:lnTo>
                        <a:lnTo>
                          <a:pt x="50" y="-2322"/>
                        </a:lnTo>
                        <a:lnTo>
                          <a:pt x="50" y="9994"/>
                        </a:lnTo>
                        <a:close/>
                      </a:path>
                    </a:pathLst>
                  </a:custGeom>
                  <a:solidFill>
                    <a:srgbClr val="000000"/>
                  </a:solidFill>
                  <a:ln w="23" cap="flat">
                    <a:noFill/>
                    <a:prstDash val="solid"/>
                    <a:round/>
                  </a:ln>
                </p:spPr>
                <p:txBody>
                  <a:bodyPr rtlCol="0" anchor="ctr"/>
                  <a:lstStyle/>
                  <a:p>
                    <a:endParaRPr lang="en-US"/>
                  </a:p>
                </p:txBody>
              </p:sp>
              <p:sp>
                <p:nvSpPr>
                  <p:cNvPr id="666" name="Freeform: Shape 665">
                    <a:extLst>
                      <a:ext uri="{FF2B5EF4-FFF2-40B4-BE49-F238E27FC236}">
                        <a16:creationId xmlns:a16="http://schemas.microsoft.com/office/drawing/2014/main" id="{C29DD517-C927-E096-D3DB-F3F32C2B278C}"/>
                      </a:ext>
                    </a:extLst>
                  </p:cNvPr>
                  <p:cNvSpPr/>
                  <p:nvPr/>
                </p:nvSpPr>
                <p:spPr>
                  <a:xfrm flipV="1">
                    <a:off x="22897308" y="19998157"/>
                    <a:ext cx="74897" cy="112280"/>
                  </a:xfrm>
                  <a:custGeom>
                    <a:avLst/>
                    <a:gdLst>
                      <a:gd name="connsiteX0" fmla="*/ 35438 w 74897"/>
                      <a:gd name="connsiteY0" fmla="*/ 98365 h 112280"/>
                      <a:gd name="connsiteX1" fmla="*/ 18415 w 74897"/>
                      <a:gd name="connsiteY1" fmla="*/ 87232 h 112280"/>
                      <a:gd name="connsiteX2" fmla="*/ 12725 w 74897"/>
                      <a:gd name="connsiteY2" fmla="*/ 53787 h 112280"/>
                      <a:gd name="connsiteX3" fmla="*/ 18415 w 74897"/>
                      <a:gd name="connsiteY3" fmla="*/ 20411 h 112280"/>
                      <a:gd name="connsiteX4" fmla="*/ 35438 w 74897"/>
                      <a:gd name="connsiteY4" fmla="*/ 9278 h 112280"/>
                      <a:gd name="connsiteX5" fmla="*/ 52531 w 74897"/>
                      <a:gd name="connsiteY5" fmla="*/ 20411 h 112280"/>
                      <a:gd name="connsiteX6" fmla="*/ 58244 w 74897"/>
                      <a:gd name="connsiteY6" fmla="*/ 53787 h 112280"/>
                      <a:gd name="connsiteX7" fmla="*/ 52531 w 74897"/>
                      <a:gd name="connsiteY7" fmla="*/ 87232 h 112280"/>
                      <a:gd name="connsiteX8" fmla="*/ 35438 w 74897"/>
                      <a:gd name="connsiteY8" fmla="*/ 98365 h 112280"/>
                      <a:gd name="connsiteX9" fmla="*/ 35438 w 74897"/>
                      <a:gd name="connsiteY9" fmla="*/ 109962 h 112280"/>
                      <a:gd name="connsiteX10" fmla="*/ 63284 w 74897"/>
                      <a:gd name="connsiteY10" fmla="*/ 95559 h 112280"/>
                      <a:gd name="connsiteX11" fmla="*/ 72898 w 74897"/>
                      <a:gd name="connsiteY11" fmla="*/ 53787 h 112280"/>
                      <a:gd name="connsiteX12" fmla="*/ 63284 w 74897"/>
                      <a:gd name="connsiteY12" fmla="*/ 12062 h 112280"/>
                      <a:gd name="connsiteX13" fmla="*/ 35438 w 74897"/>
                      <a:gd name="connsiteY13" fmla="*/ -2318 h 112280"/>
                      <a:gd name="connsiteX14" fmla="*/ 7616 w 74897"/>
                      <a:gd name="connsiteY14" fmla="*/ 12062 h 112280"/>
                      <a:gd name="connsiteX15" fmla="*/ -1999 w 74897"/>
                      <a:gd name="connsiteY15" fmla="*/ 53787 h 112280"/>
                      <a:gd name="connsiteX16" fmla="*/ 7616 w 74897"/>
                      <a:gd name="connsiteY16" fmla="*/ 95559 h 112280"/>
                      <a:gd name="connsiteX17" fmla="*/ 35438 w 74897"/>
                      <a:gd name="connsiteY17" fmla="*/ 10996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38" y="98365"/>
                        </a:moveTo>
                        <a:cubicBezTo>
                          <a:pt x="27898" y="98365"/>
                          <a:pt x="22223" y="94654"/>
                          <a:pt x="18415" y="87232"/>
                        </a:cubicBezTo>
                        <a:cubicBezTo>
                          <a:pt x="14622" y="79826"/>
                          <a:pt x="12725" y="68677"/>
                          <a:pt x="12725" y="53787"/>
                        </a:cubicBezTo>
                        <a:cubicBezTo>
                          <a:pt x="12725" y="38959"/>
                          <a:pt x="14622" y="27833"/>
                          <a:pt x="18415" y="20411"/>
                        </a:cubicBezTo>
                        <a:cubicBezTo>
                          <a:pt x="22223" y="12989"/>
                          <a:pt x="27898" y="9278"/>
                          <a:pt x="35438" y="9278"/>
                        </a:cubicBezTo>
                        <a:cubicBezTo>
                          <a:pt x="43040" y="9278"/>
                          <a:pt x="48738" y="12989"/>
                          <a:pt x="52531" y="20411"/>
                        </a:cubicBezTo>
                        <a:cubicBezTo>
                          <a:pt x="56340" y="27833"/>
                          <a:pt x="58244" y="38959"/>
                          <a:pt x="58244" y="53787"/>
                        </a:cubicBezTo>
                        <a:cubicBezTo>
                          <a:pt x="58244" y="68677"/>
                          <a:pt x="56340" y="79826"/>
                          <a:pt x="52531" y="87232"/>
                        </a:cubicBezTo>
                        <a:cubicBezTo>
                          <a:pt x="48738" y="94654"/>
                          <a:pt x="43040" y="98365"/>
                          <a:pt x="35438" y="98365"/>
                        </a:cubicBezTo>
                        <a:close/>
                        <a:moveTo>
                          <a:pt x="35438" y="109962"/>
                        </a:moveTo>
                        <a:cubicBezTo>
                          <a:pt x="47592" y="109962"/>
                          <a:pt x="56874" y="105161"/>
                          <a:pt x="63284" y="95559"/>
                        </a:cubicBezTo>
                        <a:cubicBezTo>
                          <a:pt x="69694" y="85972"/>
                          <a:pt x="72898" y="72048"/>
                          <a:pt x="72898" y="53787"/>
                        </a:cubicBezTo>
                        <a:cubicBezTo>
                          <a:pt x="72898" y="35572"/>
                          <a:pt x="69694" y="21664"/>
                          <a:pt x="63284" y="12062"/>
                        </a:cubicBezTo>
                        <a:cubicBezTo>
                          <a:pt x="56874" y="2475"/>
                          <a:pt x="47592" y="-2318"/>
                          <a:pt x="35438" y="-2318"/>
                        </a:cubicBezTo>
                        <a:cubicBezTo>
                          <a:pt x="23299" y="-2318"/>
                          <a:pt x="14025" y="2475"/>
                          <a:pt x="7616" y="12062"/>
                        </a:cubicBezTo>
                        <a:cubicBezTo>
                          <a:pt x="1206" y="21664"/>
                          <a:pt x="-1999" y="35572"/>
                          <a:pt x="-1999" y="53787"/>
                        </a:cubicBezTo>
                        <a:cubicBezTo>
                          <a:pt x="-1999" y="72048"/>
                          <a:pt x="1206" y="85972"/>
                          <a:pt x="7616" y="95559"/>
                        </a:cubicBezTo>
                        <a:cubicBezTo>
                          <a:pt x="14025" y="105161"/>
                          <a:pt x="23299" y="109962"/>
                          <a:pt x="35438" y="109962"/>
                        </a:cubicBezTo>
                        <a:close/>
                      </a:path>
                    </a:pathLst>
                  </a:custGeom>
                  <a:solidFill>
                    <a:srgbClr val="000000"/>
                  </a:solidFill>
                  <a:ln w="23" cap="flat">
                    <a:noFill/>
                    <a:prstDash val="solid"/>
                    <a:round/>
                  </a:ln>
                </p:spPr>
                <p:txBody>
                  <a:bodyPr rtlCol="0" anchor="ctr"/>
                  <a:lstStyle/>
                  <a:p>
                    <a:endParaRPr lang="en-US"/>
                  </a:p>
                </p:txBody>
              </p:sp>
              <p:sp>
                <p:nvSpPr>
                  <p:cNvPr id="667" name="Freeform: Shape 666">
                    <a:extLst>
                      <a:ext uri="{FF2B5EF4-FFF2-40B4-BE49-F238E27FC236}">
                        <a16:creationId xmlns:a16="http://schemas.microsoft.com/office/drawing/2014/main" id="{8F19DC8E-AC2E-5B4B-8E18-893419198B3D}"/>
                      </a:ext>
                    </a:extLst>
                  </p:cNvPr>
                  <p:cNvSpPr/>
                  <p:nvPr/>
                </p:nvSpPr>
                <p:spPr>
                  <a:xfrm flipV="1">
                    <a:off x="22991873" y="19998157"/>
                    <a:ext cx="74897" cy="112280"/>
                  </a:xfrm>
                  <a:custGeom>
                    <a:avLst/>
                    <a:gdLst>
                      <a:gd name="connsiteX0" fmla="*/ 35444 w 74897"/>
                      <a:gd name="connsiteY0" fmla="*/ 98365 h 112280"/>
                      <a:gd name="connsiteX1" fmla="*/ 18421 w 74897"/>
                      <a:gd name="connsiteY1" fmla="*/ 87232 h 112280"/>
                      <a:gd name="connsiteX2" fmla="*/ 12731 w 74897"/>
                      <a:gd name="connsiteY2" fmla="*/ 53787 h 112280"/>
                      <a:gd name="connsiteX3" fmla="*/ 18421 w 74897"/>
                      <a:gd name="connsiteY3" fmla="*/ 20411 h 112280"/>
                      <a:gd name="connsiteX4" fmla="*/ 35444 w 74897"/>
                      <a:gd name="connsiteY4" fmla="*/ 9278 h 112280"/>
                      <a:gd name="connsiteX5" fmla="*/ 52537 w 74897"/>
                      <a:gd name="connsiteY5" fmla="*/ 20411 h 112280"/>
                      <a:gd name="connsiteX6" fmla="*/ 58250 w 74897"/>
                      <a:gd name="connsiteY6" fmla="*/ 53787 h 112280"/>
                      <a:gd name="connsiteX7" fmla="*/ 52537 w 74897"/>
                      <a:gd name="connsiteY7" fmla="*/ 87232 h 112280"/>
                      <a:gd name="connsiteX8" fmla="*/ 35444 w 74897"/>
                      <a:gd name="connsiteY8" fmla="*/ 98365 h 112280"/>
                      <a:gd name="connsiteX9" fmla="*/ 35444 w 74897"/>
                      <a:gd name="connsiteY9" fmla="*/ 109962 h 112280"/>
                      <a:gd name="connsiteX10" fmla="*/ 63290 w 74897"/>
                      <a:gd name="connsiteY10" fmla="*/ 95559 h 112280"/>
                      <a:gd name="connsiteX11" fmla="*/ 72905 w 74897"/>
                      <a:gd name="connsiteY11" fmla="*/ 53787 h 112280"/>
                      <a:gd name="connsiteX12" fmla="*/ 63290 w 74897"/>
                      <a:gd name="connsiteY12" fmla="*/ 12062 h 112280"/>
                      <a:gd name="connsiteX13" fmla="*/ 35444 w 74897"/>
                      <a:gd name="connsiteY13" fmla="*/ -2318 h 112280"/>
                      <a:gd name="connsiteX14" fmla="*/ 7622 w 74897"/>
                      <a:gd name="connsiteY14" fmla="*/ 12062 h 112280"/>
                      <a:gd name="connsiteX15" fmla="*/ -1993 w 74897"/>
                      <a:gd name="connsiteY15" fmla="*/ 53787 h 112280"/>
                      <a:gd name="connsiteX16" fmla="*/ 7622 w 74897"/>
                      <a:gd name="connsiteY16" fmla="*/ 95559 h 112280"/>
                      <a:gd name="connsiteX17" fmla="*/ 35444 w 74897"/>
                      <a:gd name="connsiteY17" fmla="*/ 10996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44" y="98365"/>
                        </a:moveTo>
                        <a:cubicBezTo>
                          <a:pt x="27904" y="98365"/>
                          <a:pt x="22230" y="94654"/>
                          <a:pt x="18421" y="87232"/>
                        </a:cubicBezTo>
                        <a:cubicBezTo>
                          <a:pt x="14628" y="79826"/>
                          <a:pt x="12731" y="68677"/>
                          <a:pt x="12731" y="53787"/>
                        </a:cubicBezTo>
                        <a:cubicBezTo>
                          <a:pt x="12731" y="38959"/>
                          <a:pt x="14628" y="27833"/>
                          <a:pt x="18421" y="20411"/>
                        </a:cubicBezTo>
                        <a:cubicBezTo>
                          <a:pt x="22230" y="12989"/>
                          <a:pt x="27904" y="9278"/>
                          <a:pt x="35444" y="9278"/>
                        </a:cubicBezTo>
                        <a:cubicBezTo>
                          <a:pt x="43046" y="9278"/>
                          <a:pt x="48744" y="12989"/>
                          <a:pt x="52537" y="20411"/>
                        </a:cubicBezTo>
                        <a:cubicBezTo>
                          <a:pt x="56346" y="27833"/>
                          <a:pt x="58250" y="38959"/>
                          <a:pt x="58250" y="53787"/>
                        </a:cubicBezTo>
                        <a:cubicBezTo>
                          <a:pt x="58250" y="68677"/>
                          <a:pt x="56346" y="79826"/>
                          <a:pt x="52537" y="87232"/>
                        </a:cubicBezTo>
                        <a:cubicBezTo>
                          <a:pt x="48744" y="94654"/>
                          <a:pt x="43046" y="98365"/>
                          <a:pt x="35444" y="98365"/>
                        </a:cubicBezTo>
                        <a:close/>
                        <a:moveTo>
                          <a:pt x="35444" y="109962"/>
                        </a:moveTo>
                        <a:cubicBezTo>
                          <a:pt x="47598" y="109962"/>
                          <a:pt x="56880" y="105161"/>
                          <a:pt x="63290" y="95559"/>
                        </a:cubicBezTo>
                        <a:cubicBezTo>
                          <a:pt x="69700" y="85972"/>
                          <a:pt x="72905" y="72048"/>
                          <a:pt x="72905" y="53787"/>
                        </a:cubicBezTo>
                        <a:cubicBezTo>
                          <a:pt x="72905" y="35572"/>
                          <a:pt x="69700" y="21664"/>
                          <a:pt x="63290" y="12062"/>
                        </a:cubicBezTo>
                        <a:cubicBezTo>
                          <a:pt x="56880" y="2475"/>
                          <a:pt x="47598" y="-2318"/>
                          <a:pt x="35444" y="-2318"/>
                        </a:cubicBezTo>
                        <a:cubicBezTo>
                          <a:pt x="23306" y="-2318"/>
                          <a:pt x="14032" y="2475"/>
                          <a:pt x="7622" y="12062"/>
                        </a:cubicBezTo>
                        <a:cubicBezTo>
                          <a:pt x="1212" y="21664"/>
                          <a:pt x="-1993" y="35572"/>
                          <a:pt x="-1993" y="53787"/>
                        </a:cubicBezTo>
                        <a:cubicBezTo>
                          <a:pt x="-1993" y="72048"/>
                          <a:pt x="1212" y="85972"/>
                          <a:pt x="7622" y="95559"/>
                        </a:cubicBezTo>
                        <a:cubicBezTo>
                          <a:pt x="14032" y="105161"/>
                          <a:pt x="23306" y="109962"/>
                          <a:pt x="35444" y="109962"/>
                        </a:cubicBezTo>
                        <a:close/>
                      </a:path>
                    </a:pathLst>
                  </a:custGeom>
                  <a:solidFill>
                    <a:srgbClr val="000000"/>
                  </a:solidFill>
                  <a:ln w="23" cap="flat">
                    <a:noFill/>
                    <a:prstDash val="solid"/>
                    <a:round/>
                  </a:ln>
                </p:spPr>
                <p:txBody>
                  <a:bodyPr rtlCol="0" anchor="ctr"/>
                  <a:lstStyle/>
                  <a:p>
                    <a:endParaRPr lang="en-US"/>
                  </a:p>
                </p:txBody>
              </p:sp>
              <p:sp>
                <p:nvSpPr>
                  <p:cNvPr id="668" name="Freeform: Shape 667">
                    <a:extLst>
                      <a:ext uri="{FF2B5EF4-FFF2-40B4-BE49-F238E27FC236}">
                        <a16:creationId xmlns:a16="http://schemas.microsoft.com/office/drawing/2014/main" id="{B867BE83-546B-C15B-9707-D260F60650B8}"/>
                      </a:ext>
                    </a:extLst>
                  </p:cNvPr>
                  <p:cNvSpPr/>
                  <p:nvPr/>
                </p:nvSpPr>
                <p:spPr>
                  <a:xfrm flipV="1">
                    <a:off x="23086439" y="19998157"/>
                    <a:ext cx="74897" cy="112280"/>
                  </a:xfrm>
                  <a:custGeom>
                    <a:avLst/>
                    <a:gdLst>
                      <a:gd name="connsiteX0" fmla="*/ 35451 w 74897"/>
                      <a:gd name="connsiteY0" fmla="*/ 98365 h 112280"/>
                      <a:gd name="connsiteX1" fmla="*/ 18427 w 74897"/>
                      <a:gd name="connsiteY1" fmla="*/ 87232 h 112280"/>
                      <a:gd name="connsiteX2" fmla="*/ 12738 w 74897"/>
                      <a:gd name="connsiteY2" fmla="*/ 53787 h 112280"/>
                      <a:gd name="connsiteX3" fmla="*/ 18427 w 74897"/>
                      <a:gd name="connsiteY3" fmla="*/ 20411 h 112280"/>
                      <a:gd name="connsiteX4" fmla="*/ 35451 w 74897"/>
                      <a:gd name="connsiteY4" fmla="*/ 9278 h 112280"/>
                      <a:gd name="connsiteX5" fmla="*/ 52544 w 74897"/>
                      <a:gd name="connsiteY5" fmla="*/ 20411 h 112280"/>
                      <a:gd name="connsiteX6" fmla="*/ 58257 w 74897"/>
                      <a:gd name="connsiteY6" fmla="*/ 53787 h 112280"/>
                      <a:gd name="connsiteX7" fmla="*/ 52544 w 74897"/>
                      <a:gd name="connsiteY7" fmla="*/ 87232 h 112280"/>
                      <a:gd name="connsiteX8" fmla="*/ 35451 w 74897"/>
                      <a:gd name="connsiteY8" fmla="*/ 98365 h 112280"/>
                      <a:gd name="connsiteX9" fmla="*/ 35451 w 74897"/>
                      <a:gd name="connsiteY9" fmla="*/ 109962 h 112280"/>
                      <a:gd name="connsiteX10" fmla="*/ 63296 w 74897"/>
                      <a:gd name="connsiteY10" fmla="*/ 95559 h 112280"/>
                      <a:gd name="connsiteX11" fmla="*/ 72911 w 74897"/>
                      <a:gd name="connsiteY11" fmla="*/ 53787 h 112280"/>
                      <a:gd name="connsiteX12" fmla="*/ 63296 w 74897"/>
                      <a:gd name="connsiteY12" fmla="*/ 12062 h 112280"/>
                      <a:gd name="connsiteX13" fmla="*/ 35451 w 74897"/>
                      <a:gd name="connsiteY13" fmla="*/ -2318 h 112280"/>
                      <a:gd name="connsiteX14" fmla="*/ 7628 w 74897"/>
                      <a:gd name="connsiteY14" fmla="*/ 12062 h 112280"/>
                      <a:gd name="connsiteX15" fmla="*/ -1987 w 74897"/>
                      <a:gd name="connsiteY15" fmla="*/ 53787 h 112280"/>
                      <a:gd name="connsiteX16" fmla="*/ 7628 w 74897"/>
                      <a:gd name="connsiteY16" fmla="*/ 95559 h 112280"/>
                      <a:gd name="connsiteX17" fmla="*/ 35451 w 74897"/>
                      <a:gd name="connsiteY17" fmla="*/ 10996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1" y="98365"/>
                        </a:moveTo>
                        <a:cubicBezTo>
                          <a:pt x="27911" y="98365"/>
                          <a:pt x="22236" y="94654"/>
                          <a:pt x="18427" y="87232"/>
                        </a:cubicBezTo>
                        <a:cubicBezTo>
                          <a:pt x="14634" y="79826"/>
                          <a:pt x="12738" y="68677"/>
                          <a:pt x="12738" y="53787"/>
                        </a:cubicBezTo>
                        <a:cubicBezTo>
                          <a:pt x="12738" y="38959"/>
                          <a:pt x="14634" y="27833"/>
                          <a:pt x="18427" y="20411"/>
                        </a:cubicBezTo>
                        <a:cubicBezTo>
                          <a:pt x="22236" y="12989"/>
                          <a:pt x="27911" y="9278"/>
                          <a:pt x="35451" y="9278"/>
                        </a:cubicBezTo>
                        <a:cubicBezTo>
                          <a:pt x="43053" y="9278"/>
                          <a:pt x="48750" y="12989"/>
                          <a:pt x="52544" y="20411"/>
                        </a:cubicBezTo>
                        <a:cubicBezTo>
                          <a:pt x="56352" y="27833"/>
                          <a:pt x="58257" y="38959"/>
                          <a:pt x="58257" y="53787"/>
                        </a:cubicBezTo>
                        <a:cubicBezTo>
                          <a:pt x="58257" y="68677"/>
                          <a:pt x="56352" y="79826"/>
                          <a:pt x="52544" y="87232"/>
                        </a:cubicBezTo>
                        <a:cubicBezTo>
                          <a:pt x="48750" y="94654"/>
                          <a:pt x="43053" y="98365"/>
                          <a:pt x="35451" y="98365"/>
                        </a:cubicBezTo>
                        <a:close/>
                        <a:moveTo>
                          <a:pt x="35451" y="109962"/>
                        </a:moveTo>
                        <a:cubicBezTo>
                          <a:pt x="47605" y="109962"/>
                          <a:pt x="56887" y="105161"/>
                          <a:pt x="63296" y="95559"/>
                        </a:cubicBezTo>
                        <a:cubicBezTo>
                          <a:pt x="69706" y="85972"/>
                          <a:pt x="72911" y="72048"/>
                          <a:pt x="72911" y="53787"/>
                        </a:cubicBezTo>
                        <a:cubicBezTo>
                          <a:pt x="72911" y="35572"/>
                          <a:pt x="69706" y="21664"/>
                          <a:pt x="63296" y="12062"/>
                        </a:cubicBezTo>
                        <a:cubicBezTo>
                          <a:pt x="56887" y="2475"/>
                          <a:pt x="47605" y="-2318"/>
                          <a:pt x="35451" y="-2318"/>
                        </a:cubicBezTo>
                        <a:cubicBezTo>
                          <a:pt x="23312" y="-2318"/>
                          <a:pt x="14038" y="2475"/>
                          <a:pt x="7628" y="12062"/>
                        </a:cubicBezTo>
                        <a:cubicBezTo>
                          <a:pt x="1218" y="21664"/>
                          <a:pt x="-1987" y="35572"/>
                          <a:pt x="-1987" y="53787"/>
                        </a:cubicBezTo>
                        <a:cubicBezTo>
                          <a:pt x="-1987" y="72048"/>
                          <a:pt x="1218" y="85972"/>
                          <a:pt x="7628" y="95559"/>
                        </a:cubicBezTo>
                        <a:cubicBezTo>
                          <a:pt x="14038" y="105161"/>
                          <a:pt x="23312" y="109962"/>
                          <a:pt x="35451" y="109962"/>
                        </a:cubicBezTo>
                        <a:close/>
                      </a:path>
                    </a:pathLst>
                  </a:custGeom>
                  <a:solidFill>
                    <a:srgbClr val="000000"/>
                  </a:solidFill>
                  <a:ln w="23" cap="flat">
                    <a:noFill/>
                    <a:prstDash val="solid"/>
                    <a:round/>
                  </a:ln>
                </p:spPr>
                <p:txBody>
                  <a:bodyPr rtlCol="0" anchor="ctr"/>
                  <a:lstStyle/>
                  <a:p>
                    <a:endParaRPr lang="en-US"/>
                  </a:p>
                </p:txBody>
              </p:sp>
              <p:sp>
                <p:nvSpPr>
                  <p:cNvPr id="669" name="Freeform: Shape 668">
                    <a:extLst>
                      <a:ext uri="{FF2B5EF4-FFF2-40B4-BE49-F238E27FC236}">
                        <a16:creationId xmlns:a16="http://schemas.microsoft.com/office/drawing/2014/main" id="{6118BE5E-17FE-2A27-4DBC-5B2E482011A6}"/>
                      </a:ext>
                    </a:extLst>
                  </p:cNvPr>
                  <p:cNvSpPr/>
                  <p:nvPr/>
                </p:nvSpPr>
                <p:spPr>
                  <a:xfrm flipV="1">
                    <a:off x="23181004" y="19998157"/>
                    <a:ext cx="74897" cy="112280"/>
                  </a:xfrm>
                  <a:custGeom>
                    <a:avLst/>
                    <a:gdLst>
                      <a:gd name="connsiteX0" fmla="*/ 35457 w 74897"/>
                      <a:gd name="connsiteY0" fmla="*/ 98365 h 112280"/>
                      <a:gd name="connsiteX1" fmla="*/ 18434 w 74897"/>
                      <a:gd name="connsiteY1" fmla="*/ 87232 h 112280"/>
                      <a:gd name="connsiteX2" fmla="*/ 12744 w 74897"/>
                      <a:gd name="connsiteY2" fmla="*/ 53787 h 112280"/>
                      <a:gd name="connsiteX3" fmla="*/ 18434 w 74897"/>
                      <a:gd name="connsiteY3" fmla="*/ 20411 h 112280"/>
                      <a:gd name="connsiteX4" fmla="*/ 35457 w 74897"/>
                      <a:gd name="connsiteY4" fmla="*/ 9278 h 112280"/>
                      <a:gd name="connsiteX5" fmla="*/ 52550 w 74897"/>
                      <a:gd name="connsiteY5" fmla="*/ 20411 h 112280"/>
                      <a:gd name="connsiteX6" fmla="*/ 58263 w 74897"/>
                      <a:gd name="connsiteY6" fmla="*/ 53787 h 112280"/>
                      <a:gd name="connsiteX7" fmla="*/ 52550 w 74897"/>
                      <a:gd name="connsiteY7" fmla="*/ 87232 h 112280"/>
                      <a:gd name="connsiteX8" fmla="*/ 35457 w 74897"/>
                      <a:gd name="connsiteY8" fmla="*/ 98365 h 112280"/>
                      <a:gd name="connsiteX9" fmla="*/ 35457 w 74897"/>
                      <a:gd name="connsiteY9" fmla="*/ 109962 h 112280"/>
                      <a:gd name="connsiteX10" fmla="*/ 63303 w 74897"/>
                      <a:gd name="connsiteY10" fmla="*/ 95559 h 112280"/>
                      <a:gd name="connsiteX11" fmla="*/ 72918 w 74897"/>
                      <a:gd name="connsiteY11" fmla="*/ 53787 h 112280"/>
                      <a:gd name="connsiteX12" fmla="*/ 63303 w 74897"/>
                      <a:gd name="connsiteY12" fmla="*/ 12062 h 112280"/>
                      <a:gd name="connsiteX13" fmla="*/ 35457 w 74897"/>
                      <a:gd name="connsiteY13" fmla="*/ -2318 h 112280"/>
                      <a:gd name="connsiteX14" fmla="*/ 7635 w 74897"/>
                      <a:gd name="connsiteY14" fmla="*/ 12062 h 112280"/>
                      <a:gd name="connsiteX15" fmla="*/ -1980 w 74897"/>
                      <a:gd name="connsiteY15" fmla="*/ 53787 h 112280"/>
                      <a:gd name="connsiteX16" fmla="*/ 7635 w 74897"/>
                      <a:gd name="connsiteY16" fmla="*/ 95559 h 112280"/>
                      <a:gd name="connsiteX17" fmla="*/ 35457 w 74897"/>
                      <a:gd name="connsiteY17" fmla="*/ 109962 h 11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4897" h="112280">
                        <a:moveTo>
                          <a:pt x="35457" y="98365"/>
                        </a:moveTo>
                        <a:cubicBezTo>
                          <a:pt x="27917" y="98365"/>
                          <a:pt x="22243" y="94654"/>
                          <a:pt x="18434" y="87232"/>
                        </a:cubicBezTo>
                        <a:cubicBezTo>
                          <a:pt x="14641" y="79826"/>
                          <a:pt x="12744" y="68677"/>
                          <a:pt x="12744" y="53787"/>
                        </a:cubicBezTo>
                        <a:cubicBezTo>
                          <a:pt x="12744" y="38959"/>
                          <a:pt x="14641" y="27833"/>
                          <a:pt x="18434" y="20411"/>
                        </a:cubicBezTo>
                        <a:cubicBezTo>
                          <a:pt x="22243" y="12989"/>
                          <a:pt x="27917" y="9278"/>
                          <a:pt x="35457" y="9278"/>
                        </a:cubicBezTo>
                        <a:cubicBezTo>
                          <a:pt x="43059" y="9278"/>
                          <a:pt x="48757" y="12989"/>
                          <a:pt x="52550" y="20411"/>
                        </a:cubicBezTo>
                        <a:cubicBezTo>
                          <a:pt x="56359" y="27833"/>
                          <a:pt x="58263" y="38959"/>
                          <a:pt x="58263" y="53787"/>
                        </a:cubicBezTo>
                        <a:cubicBezTo>
                          <a:pt x="58263" y="68677"/>
                          <a:pt x="56359" y="79826"/>
                          <a:pt x="52550" y="87232"/>
                        </a:cubicBezTo>
                        <a:cubicBezTo>
                          <a:pt x="48757" y="94654"/>
                          <a:pt x="43059" y="98365"/>
                          <a:pt x="35457" y="98365"/>
                        </a:cubicBezTo>
                        <a:close/>
                        <a:moveTo>
                          <a:pt x="35457" y="109962"/>
                        </a:moveTo>
                        <a:cubicBezTo>
                          <a:pt x="47611" y="109962"/>
                          <a:pt x="56893" y="105161"/>
                          <a:pt x="63303" y="95559"/>
                        </a:cubicBezTo>
                        <a:cubicBezTo>
                          <a:pt x="69713" y="85972"/>
                          <a:pt x="72918" y="72048"/>
                          <a:pt x="72918" y="53787"/>
                        </a:cubicBezTo>
                        <a:cubicBezTo>
                          <a:pt x="72918" y="35572"/>
                          <a:pt x="69713" y="21664"/>
                          <a:pt x="63303" y="12062"/>
                        </a:cubicBezTo>
                        <a:cubicBezTo>
                          <a:pt x="56893" y="2475"/>
                          <a:pt x="47611" y="-2318"/>
                          <a:pt x="35457" y="-2318"/>
                        </a:cubicBezTo>
                        <a:cubicBezTo>
                          <a:pt x="23319" y="-2318"/>
                          <a:pt x="14044" y="2475"/>
                          <a:pt x="7635" y="12062"/>
                        </a:cubicBezTo>
                        <a:cubicBezTo>
                          <a:pt x="1225" y="21664"/>
                          <a:pt x="-1980" y="35572"/>
                          <a:pt x="-1980" y="53787"/>
                        </a:cubicBezTo>
                        <a:cubicBezTo>
                          <a:pt x="-1980" y="72048"/>
                          <a:pt x="1225" y="85972"/>
                          <a:pt x="7635" y="95559"/>
                        </a:cubicBezTo>
                        <a:cubicBezTo>
                          <a:pt x="14044" y="105161"/>
                          <a:pt x="23319" y="109962"/>
                          <a:pt x="35457" y="109962"/>
                        </a:cubicBezTo>
                        <a:close/>
                      </a:path>
                    </a:pathLst>
                  </a:custGeom>
                  <a:solidFill>
                    <a:srgbClr val="000000"/>
                  </a:solidFill>
                  <a:ln w="23" cap="flat">
                    <a:noFill/>
                    <a:prstDash val="solid"/>
                    <a:round/>
                  </a:ln>
                </p:spPr>
                <p:txBody>
                  <a:bodyPr rtlCol="0" anchor="ctr"/>
                  <a:lstStyle/>
                  <a:p>
                    <a:endParaRPr lang="en-US"/>
                  </a:p>
                </p:txBody>
              </p:sp>
            </p:grpSp>
          </p:grpSp>
          <p:grpSp>
            <p:nvGrpSpPr>
              <p:cNvPr id="670" name="Graphic 20">
                <a:extLst>
                  <a:ext uri="{FF2B5EF4-FFF2-40B4-BE49-F238E27FC236}">
                    <a16:creationId xmlns:a16="http://schemas.microsoft.com/office/drawing/2014/main" id="{0275FD2C-5D3E-D03F-2BD8-64B87CBB88AA}"/>
                  </a:ext>
                </a:extLst>
              </p:cNvPr>
              <p:cNvGrpSpPr/>
              <p:nvPr/>
            </p:nvGrpSpPr>
            <p:grpSpPr>
              <a:xfrm>
                <a:off x="22517714" y="20955686"/>
                <a:ext cx="215774" cy="2162437"/>
                <a:chOff x="22517714" y="20955686"/>
                <a:chExt cx="215774" cy="2162437"/>
              </a:xfrm>
              <a:solidFill>
                <a:srgbClr val="000000"/>
              </a:solidFill>
            </p:grpSpPr>
            <p:sp>
              <p:nvSpPr>
                <p:cNvPr id="671" name="Freeform: Shape 670">
                  <a:extLst>
                    <a:ext uri="{FF2B5EF4-FFF2-40B4-BE49-F238E27FC236}">
                      <a16:creationId xmlns:a16="http://schemas.microsoft.com/office/drawing/2014/main" id="{D355D832-52EB-89D1-39EF-DF2823794509}"/>
                    </a:ext>
                  </a:extLst>
                </p:cNvPr>
                <p:cNvSpPr/>
                <p:nvPr/>
              </p:nvSpPr>
              <p:spPr>
                <a:xfrm rot="-5400000" flipV="1">
                  <a:off x="22537100" y="22968299"/>
                  <a:ext cx="137498" cy="162332"/>
                </a:xfrm>
                <a:custGeom>
                  <a:avLst/>
                  <a:gdLst>
                    <a:gd name="connsiteX0" fmla="*/ -1941 w 137498"/>
                    <a:gd name="connsiteY0" fmla="*/ 160212 h 162332"/>
                    <a:gd name="connsiteX1" fmla="*/ 135557 w 137498"/>
                    <a:gd name="connsiteY1" fmla="*/ 160212 h 162332"/>
                    <a:gd name="connsiteX2" fmla="*/ 135557 w 137498"/>
                    <a:gd name="connsiteY2" fmla="*/ 141703 h 162332"/>
                    <a:gd name="connsiteX3" fmla="*/ 77868 w 137498"/>
                    <a:gd name="connsiteY3" fmla="*/ 141703 h 162332"/>
                    <a:gd name="connsiteX4" fmla="*/ 77868 w 137498"/>
                    <a:gd name="connsiteY4" fmla="*/ -2120 h 162332"/>
                    <a:gd name="connsiteX5" fmla="*/ 55782 w 137498"/>
                    <a:gd name="connsiteY5" fmla="*/ -2120 h 162332"/>
                    <a:gd name="connsiteX6" fmla="*/ 55782 w 137498"/>
                    <a:gd name="connsiteY6" fmla="*/ 141703 h 162332"/>
                    <a:gd name="connsiteX7" fmla="*/ -1941 w 137498"/>
                    <a:gd name="connsiteY7" fmla="*/ 141703 h 162332"/>
                    <a:gd name="connsiteX8" fmla="*/ -1941 w 137498"/>
                    <a:gd name="connsiteY8" fmla="*/ 160212 h 162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98" h="162332">
                      <a:moveTo>
                        <a:pt x="-1941" y="160212"/>
                      </a:moveTo>
                      <a:lnTo>
                        <a:pt x="135557" y="160212"/>
                      </a:lnTo>
                      <a:lnTo>
                        <a:pt x="135557" y="141703"/>
                      </a:lnTo>
                      <a:lnTo>
                        <a:pt x="77868" y="141703"/>
                      </a:lnTo>
                      <a:lnTo>
                        <a:pt x="77868" y="-2120"/>
                      </a:lnTo>
                      <a:lnTo>
                        <a:pt x="55782" y="-2120"/>
                      </a:lnTo>
                      <a:lnTo>
                        <a:pt x="55782" y="141703"/>
                      </a:lnTo>
                      <a:lnTo>
                        <a:pt x="-1941" y="141703"/>
                      </a:lnTo>
                      <a:lnTo>
                        <a:pt x="-1941" y="160212"/>
                      </a:lnTo>
                      <a:close/>
                    </a:path>
                  </a:pathLst>
                </a:custGeom>
                <a:solidFill>
                  <a:srgbClr val="000000"/>
                </a:solidFill>
                <a:ln w="35" cap="flat">
                  <a:noFill/>
                  <a:prstDash val="solid"/>
                  <a:round/>
                </a:ln>
              </p:spPr>
              <p:txBody>
                <a:bodyPr rtlCol="0" anchor="ctr"/>
                <a:lstStyle/>
                <a:p>
                  <a:endParaRPr lang="en-US"/>
                </a:p>
              </p:txBody>
            </p:sp>
            <p:sp>
              <p:nvSpPr>
                <p:cNvPr id="672" name="Freeform: Shape 671">
                  <a:extLst>
                    <a:ext uri="{FF2B5EF4-FFF2-40B4-BE49-F238E27FC236}">
                      <a16:creationId xmlns:a16="http://schemas.microsoft.com/office/drawing/2014/main" id="{7C050D4D-F54C-077A-169F-87983F7B813B}"/>
                    </a:ext>
                  </a:extLst>
                </p:cNvPr>
                <p:cNvSpPr/>
                <p:nvPr/>
              </p:nvSpPr>
              <p:spPr>
                <a:xfrm rot="-5400000" flipV="1">
                  <a:off x="22570316" y="22887207"/>
                  <a:ext cx="111928" cy="127854"/>
                </a:xfrm>
                <a:custGeom>
                  <a:avLst/>
                  <a:gdLst>
                    <a:gd name="connsiteX0" fmla="*/ 54002 w 111928"/>
                    <a:gd name="connsiteY0" fmla="*/ 109372 h 127854"/>
                    <a:gd name="connsiteX1" fmla="*/ 28537 w 111928"/>
                    <a:gd name="connsiteY1" fmla="*/ 96812 h 127854"/>
                    <a:gd name="connsiteX2" fmla="*/ 19166 w 111928"/>
                    <a:gd name="connsiteY2" fmla="*/ 62405 h 127854"/>
                    <a:gd name="connsiteX3" fmla="*/ 28467 w 111928"/>
                    <a:gd name="connsiteY3" fmla="*/ 27997 h 127854"/>
                    <a:gd name="connsiteX4" fmla="*/ 54002 w 111928"/>
                    <a:gd name="connsiteY4" fmla="*/ 15438 h 127854"/>
                    <a:gd name="connsiteX5" fmla="*/ 79363 w 111928"/>
                    <a:gd name="connsiteY5" fmla="*/ 28032 h 127854"/>
                    <a:gd name="connsiteX6" fmla="*/ 88733 w 111928"/>
                    <a:gd name="connsiteY6" fmla="*/ 62405 h 127854"/>
                    <a:gd name="connsiteX7" fmla="*/ 79363 w 111928"/>
                    <a:gd name="connsiteY7" fmla="*/ 96708 h 127854"/>
                    <a:gd name="connsiteX8" fmla="*/ 54002 w 111928"/>
                    <a:gd name="connsiteY8" fmla="*/ 109372 h 127854"/>
                    <a:gd name="connsiteX9" fmla="*/ 54002 w 111928"/>
                    <a:gd name="connsiteY9" fmla="*/ 126315 h 127854"/>
                    <a:gd name="connsiteX10" fmla="*/ 95039 w 111928"/>
                    <a:gd name="connsiteY10" fmla="*/ 109337 h 127854"/>
                    <a:gd name="connsiteX11" fmla="*/ 109983 w 111928"/>
                    <a:gd name="connsiteY11" fmla="*/ 62405 h 127854"/>
                    <a:gd name="connsiteX12" fmla="*/ 95039 w 111928"/>
                    <a:gd name="connsiteY12" fmla="*/ 15472 h 127854"/>
                    <a:gd name="connsiteX13" fmla="*/ 54002 w 111928"/>
                    <a:gd name="connsiteY13" fmla="*/ -1540 h 127854"/>
                    <a:gd name="connsiteX14" fmla="*/ 12895 w 111928"/>
                    <a:gd name="connsiteY14" fmla="*/ 15472 h 127854"/>
                    <a:gd name="connsiteX15" fmla="*/ -1945 w 111928"/>
                    <a:gd name="connsiteY15" fmla="*/ 62405 h 127854"/>
                    <a:gd name="connsiteX16" fmla="*/ 12895 w 111928"/>
                    <a:gd name="connsiteY16" fmla="*/ 109337 h 127854"/>
                    <a:gd name="connsiteX17" fmla="*/ 54002 w 111928"/>
                    <a:gd name="connsiteY17" fmla="*/ 126315 h 12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1928" h="127854">
                      <a:moveTo>
                        <a:pt x="54002" y="109372"/>
                      </a:moveTo>
                      <a:cubicBezTo>
                        <a:pt x="43272" y="109372"/>
                        <a:pt x="34784" y="105185"/>
                        <a:pt x="28537" y="96812"/>
                      </a:cubicBezTo>
                      <a:cubicBezTo>
                        <a:pt x="22289" y="88439"/>
                        <a:pt x="19166" y="76970"/>
                        <a:pt x="19166" y="62405"/>
                      </a:cubicBezTo>
                      <a:cubicBezTo>
                        <a:pt x="19166" y="47839"/>
                        <a:pt x="22266" y="36370"/>
                        <a:pt x="28467" y="27997"/>
                      </a:cubicBezTo>
                      <a:cubicBezTo>
                        <a:pt x="34691" y="19624"/>
                        <a:pt x="43203" y="15438"/>
                        <a:pt x="54002" y="15438"/>
                      </a:cubicBezTo>
                      <a:cubicBezTo>
                        <a:pt x="64685" y="15438"/>
                        <a:pt x="73138" y="19636"/>
                        <a:pt x="79363" y="28032"/>
                      </a:cubicBezTo>
                      <a:cubicBezTo>
                        <a:pt x="85610" y="36451"/>
                        <a:pt x="88733" y="47908"/>
                        <a:pt x="88733" y="62405"/>
                      </a:cubicBezTo>
                      <a:cubicBezTo>
                        <a:pt x="88733" y="76831"/>
                        <a:pt x="85610" y="88265"/>
                        <a:pt x="79363" y="96708"/>
                      </a:cubicBezTo>
                      <a:cubicBezTo>
                        <a:pt x="73138" y="105151"/>
                        <a:pt x="64685" y="109372"/>
                        <a:pt x="54002" y="109372"/>
                      </a:cubicBezTo>
                      <a:close/>
                      <a:moveTo>
                        <a:pt x="54002" y="126315"/>
                      </a:moveTo>
                      <a:cubicBezTo>
                        <a:pt x="71420" y="126315"/>
                        <a:pt x="85099" y="120655"/>
                        <a:pt x="95039" y="109337"/>
                      </a:cubicBezTo>
                      <a:cubicBezTo>
                        <a:pt x="105002" y="98041"/>
                        <a:pt x="109983" y="82398"/>
                        <a:pt x="109983" y="62405"/>
                      </a:cubicBezTo>
                      <a:cubicBezTo>
                        <a:pt x="109983" y="42481"/>
                        <a:pt x="105002" y="26837"/>
                        <a:pt x="95039" y="15472"/>
                      </a:cubicBezTo>
                      <a:cubicBezTo>
                        <a:pt x="85099" y="4131"/>
                        <a:pt x="71420" y="-1540"/>
                        <a:pt x="54002" y="-1540"/>
                      </a:cubicBezTo>
                      <a:cubicBezTo>
                        <a:pt x="36514" y="-1540"/>
                        <a:pt x="22812" y="4131"/>
                        <a:pt x="12895" y="15472"/>
                      </a:cubicBezTo>
                      <a:cubicBezTo>
                        <a:pt x="3002" y="26837"/>
                        <a:pt x="-1945" y="42481"/>
                        <a:pt x="-1945" y="62405"/>
                      </a:cubicBezTo>
                      <a:cubicBezTo>
                        <a:pt x="-1945" y="82398"/>
                        <a:pt x="3002" y="98041"/>
                        <a:pt x="12895" y="109337"/>
                      </a:cubicBezTo>
                      <a:cubicBezTo>
                        <a:pt x="22812" y="120655"/>
                        <a:pt x="36514" y="126315"/>
                        <a:pt x="54002" y="126315"/>
                      </a:cubicBezTo>
                      <a:close/>
                    </a:path>
                  </a:pathLst>
                </a:custGeom>
                <a:solidFill>
                  <a:srgbClr val="000000"/>
                </a:solidFill>
                <a:ln w="35" cap="flat">
                  <a:noFill/>
                  <a:prstDash val="solid"/>
                  <a:round/>
                </a:ln>
              </p:spPr>
              <p:txBody>
                <a:bodyPr rtlCol="0" anchor="ctr"/>
                <a:lstStyle/>
                <a:p>
                  <a:endParaRPr lang="en-US"/>
                </a:p>
              </p:txBody>
            </p:sp>
            <p:sp>
              <p:nvSpPr>
                <p:cNvPr id="673" name="Freeform: Shape 672">
                  <a:extLst>
                    <a:ext uri="{FF2B5EF4-FFF2-40B4-BE49-F238E27FC236}">
                      <a16:creationId xmlns:a16="http://schemas.microsoft.com/office/drawing/2014/main" id="{5E907D57-6054-10D5-1FA8-E96EF67BF60E}"/>
                    </a:ext>
                  </a:extLst>
                </p:cNvPr>
                <p:cNvSpPr/>
                <p:nvPr/>
              </p:nvSpPr>
              <p:spPr>
                <a:xfrm rot="-5400000" flipV="1">
                  <a:off x="22570804" y="22760930"/>
                  <a:ext cx="76082" cy="156348"/>
                </a:xfrm>
                <a:custGeom>
                  <a:avLst/>
                  <a:gdLst>
                    <a:gd name="connsiteX0" fmla="*/ 33585 w 76082"/>
                    <a:gd name="connsiteY0" fmla="*/ 154300 h 156348"/>
                    <a:gd name="connsiteX1" fmla="*/ 33585 w 76082"/>
                    <a:gd name="connsiteY1" fmla="*/ 119718 h 156348"/>
                    <a:gd name="connsiteX2" fmla="*/ 74831 w 76082"/>
                    <a:gd name="connsiteY2" fmla="*/ 119718 h 156348"/>
                    <a:gd name="connsiteX3" fmla="*/ 74831 w 76082"/>
                    <a:gd name="connsiteY3" fmla="*/ 104167 h 156348"/>
                    <a:gd name="connsiteX4" fmla="*/ 33585 w 76082"/>
                    <a:gd name="connsiteY4" fmla="*/ 104167 h 156348"/>
                    <a:gd name="connsiteX5" fmla="*/ 33585 w 76082"/>
                    <a:gd name="connsiteY5" fmla="*/ 38065 h 156348"/>
                    <a:gd name="connsiteX6" fmla="*/ 37661 w 76082"/>
                    <a:gd name="connsiteY6" fmla="*/ 18930 h 156348"/>
                    <a:gd name="connsiteX7" fmla="*/ 54278 w 76082"/>
                    <a:gd name="connsiteY7" fmla="*/ 14686 h 156348"/>
                    <a:gd name="connsiteX8" fmla="*/ 74831 w 76082"/>
                    <a:gd name="connsiteY8" fmla="*/ 14686 h 156348"/>
                    <a:gd name="connsiteX9" fmla="*/ 74831 w 76082"/>
                    <a:gd name="connsiteY9" fmla="*/ -2048 h 156348"/>
                    <a:gd name="connsiteX10" fmla="*/ 54278 w 76082"/>
                    <a:gd name="connsiteY10" fmla="*/ -2048 h 156348"/>
                    <a:gd name="connsiteX11" fmla="*/ 22264 w 76082"/>
                    <a:gd name="connsiteY11" fmla="*/ 6580 h 156348"/>
                    <a:gd name="connsiteX12" fmla="*/ 13450 w 76082"/>
                    <a:gd name="connsiteY12" fmla="*/ 38065 h 156348"/>
                    <a:gd name="connsiteX13" fmla="*/ 13450 w 76082"/>
                    <a:gd name="connsiteY13" fmla="*/ 104167 h 156348"/>
                    <a:gd name="connsiteX14" fmla="*/ -1251 w 76082"/>
                    <a:gd name="connsiteY14" fmla="*/ 104167 h 156348"/>
                    <a:gd name="connsiteX15" fmla="*/ -1251 w 76082"/>
                    <a:gd name="connsiteY15" fmla="*/ 119718 h 156348"/>
                    <a:gd name="connsiteX16" fmla="*/ 13450 w 76082"/>
                    <a:gd name="connsiteY16" fmla="*/ 119718 h 156348"/>
                    <a:gd name="connsiteX17" fmla="*/ 13450 w 76082"/>
                    <a:gd name="connsiteY17" fmla="*/ 154300 h 156348"/>
                    <a:gd name="connsiteX18" fmla="*/ 33585 w 76082"/>
                    <a:gd name="connsiteY18" fmla="*/ 154300 h 15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6082" h="156348">
                      <a:moveTo>
                        <a:pt x="33585" y="154300"/>
                      </a:moveTo>
                      <a:lnTo>
                        <a:pt x="33585" y="119718"/>
                      </a:lnTo>
                      <a:lnTo>
                        <a:pt x="74831" y="119718"/>
                      </a:lnTo>
                      <a:lnTo>
                        <a:pt x="74831" y="104167"/>
                      </a:lnTo>
                      <a:lnTo>
                        <a:pt x="33585" y="104167"/>
                      </a:lnTo>
                      <a:lnTo>
                        <a:pt x="33585" y="38065"/>
                      </a:lnTo>
                      <a:cubicBezTo>
                        <a:pt x="33585" y="28138"/>
                        <a:pt x="34944" y="21760"/>
                        <a:pt x="37661" y="18930"/>
                      </a:cubicBezTo>
                      <a:cubicBezTo>
                        <a:pt x="40379" y="16101"/>
                        <a:pt x="45917" y="14686"/>
                        <a:pt x="54278" y="14686"/>
                      </a:cubicBezTo>
                      <a:lnTo>
                        <a:pt x="74831" y="14686"/>
                      </a:lnTo>
                      <a:lnTo>
                        <a:pt x="74831" y="-2048"/>
                      </a:lnTo>
                      <a:lnTo>
                        <a:pt x="54278" y="-2048"/>
                      </a:lnTo>
                      <a:cubicBezTo>
                        <a:pt x="38811" y="-2048"/>
                        <a:pt x="28140" y="828"/>
                        <a:pt x="22264" y="6580"/>
                      </a:cubicBezTo>
                      <a:cubicBezTo>
                        <a:pt x="16388" y="12355"/>
                        <a:pt x="13450" y="22850"/>
                        <a:pt x="13450" y="38065"/>
                      </a:cubicBezTo>
                      <a:lnTo>
                        <a:pt x="13450" y="104167"/>
                      </a:lnTo>
                      <a:lnTo>
                        <a:pt x="-1251" y="104167"/>
                      </a:lnTo>
                      <a:lnTo>
                        <a:pt x="-1251" y="119718"/>
                      </a:lnTo>
                      <a:lnTo>
                        <a:pt x="13450" y="119718"/>
                      </a:lnTo>
                      <a:lnTo>
                        <a:pt x="13450" y="154300"/>
                      </a:lnTo>
                      <a:lnTo>
                        <a:pt x="33585" y="154300"/>
                      </a:lnTo>
                      <a:close/>
                    </a:path>
                  </a:pathLst>
                </a:custGeom>
                <a:solidFill>
                  <a:srgbClr val="000000"/>
                </a:solidFill>
                <a:ln w="35" cap="flat">
                  <a:noFill/>
                  <a:prstDash val="solid"/>
                  <a:round/>
                </a:ln>
              </p:spPr>
              <p:txBody>
                <a:bodyPr rtlCol="0" anchor="ctr"/>
                <a:lstStyle/>
                <a:p>
                  <a:endParaRPr lang="en-US"/>
                </a:p>
              </p:txBody>
            </p:sp>
            <p:sp>
              <p:nvSpPr>
                <p:cNvPr id="674" name="Freeform: Shape 673">
                  <a:extLst>
                    <a:ext uri="{FF2B5EF4-FFF2-40B4-BE49-F238E27FC236}">
                      <a16:creationId xmlns:a16="http://schemas.microsoft.com/office/drawing/2014/main" id="{C9D9BDB2-E0A4-BA37-1818-008A0460B8EC}"/>
                    </a:ext>
                  </a:extLst>
                </p:cNvPr>
                <p:cNvSpPr/>
                <p:nvPr/>
              </p:nvSpPr>
              <p:spPr>
                <a:xfrm rot="-5400000" flipV="1">
                  <a:off x="22574775" y="22667052"/>
                  <a:ext cx="103010" cy="127854"/>
                </a:xfrm>
                <a:custGeom>
                  <a:avLst/>
                  <a:gdLst>
                    <a:gd name="connsiteX0" fmla="*/ 61205 w 103010"/>
                    <a:gd name="connsiteY0" fmla="*/ 62807 h 127854"/>
                    <a:gd name="connsiteX1" fmla="*/ 27554 w 103010"/>
                    <a:gd name="connsiteY1" fmla="*/ 57276 h 127854"/>
                    <a:gd name="connsiteX2" fmla="*/ 18183 w 103010"/>
                    <a:gd name="connsiteY2" fmla="*/ 38350 h 127854"/>
                    <a:gd name="connsiteX3" fmla="*/ 25220 w 103010"/>
                    <a:gd name="connsiteY3" fmla="*/ 21441 h 127854"/>
                    <a:gd name="connsiteX4" fmla="*/ 44310 w 103010"/>
                    <a:gd name="connsiteY4" fmla="*/ 15214 h 127854"/>
                    <a:gd name="connsiteX5" fmla="*/ 71064 w 103010"/>
                    <a:gd name="connsiteY5" fmla="*/ 27008 h 127854"/>
                    <a:gd name="connsiteX6" fmla="*/ 81132 w 103010"/>
                    <a:gd name="connsiteY6" fmla="*/ 58354 h 127854"/>
                    <a:gd name="connsiteX7" fmla="*/ 81132 w 103010"/>
                    <a:gd name="connsiteY7" fmla="*/ 62807 h 127854"/>
                    <a:gd name="connsiteX8" fmla="*/ 61205 w 103010"/>
                    <a:gd name="connsiteY8" fmla="*/ 62807 h 127854"/>
                    <a:gd name="connsiteX9" fmla="*/ 101162 w 103010"/>
                    <a:gd name="connsiteY9" fmla="*/ 71087 h 127854"/>
                    <a:gd name="connsiteX10" fmla="*/ 101162 w 103010"/>
                    <a:gd name="connsiteY10" fmla="*/ 1611 h 127854"/>
                    <a:gd name="connsiteX11" fmla="*/ 81132 w 103010"/>
                    <a:gd name="connsiteY11" fmla="*/ 1611 h 127854"/>
                    <a:gd name="connsiteX12" fmla="*/ 81132 w 103010"/>
                    <a:gd name="connsiteY12" fmla="*/ 20085 h 127854"/>
                    <a:gd name="connsiteX13" fmla="*/ 64027 w 103010"/>
                    <a:gd name="connsiteY13" fmla="*/ 3733 h 127854"/>
                    <a:gd name="connsiteX14" fmla="*/ 38980 w 103010"/>
                    <a:gd name="connsiteY14" fmla="*/ -1555 h 127854"/>
                    <a:gd name="connsiteX15" fmla="*/ 9195 w 103010"/>
                    <a:gd name="connsiteY15" fmla="*/ 8952 h 127854"/>
                    <a:gd name="connsiteX16" fmla="*/ -1848 w 103010"/>
                    <a:gd name="connsiteY16" fmla="*/ 37062 h 127854"/>
                    <a:gd name="connsiteX17" fmla="*/ 11912 w 103010"/>
                    <a:gd name="connsiteY17" fmla="*/ 68026 h 127854"/>
                    <a:gd name="connsiteX18" fmla="*/ 53019 w 103010"/>
                    <a:gd name="connsiteY18" fmla="*/ 78463 h 127854"/>
                    <a:gd name="connsiteX19" fmla="*/ 81132 w 103010"/>
                    <a:gd name="connsiteY19" fmla="*/ 78463 h 127854"/>
                    <a:gd name="connsiteX20" fmla="*/ 81132 w 103010"/>
                    <a:gd name="connsiteY20" fmla="*/ 80446 h 127854"/>
                    <a:gd name="connsiteX21" fmla="*/ 72039 w 103010"/>
                    <a:gd name="connsiteY21" fmla="*/ 101807 h 127854"/>
                    <a:gd name="connsiteX22" fmla="*/ 46505 w 103010"/>
                    <a:gd name="connsiteY22" fmla="*/ 109357 h 127854"/>
                    <a:gd name="connsiteX23" fmla="*/ 26125 w 103010"/>
                    <a:gd name="connsiteY23" fmla="*/ 106852 h 127854"/>
                    <a:gd name="connsiteX24" fmla="*/ 7105 w 103010"/>
                    <a:gd name="connsiteY24" fmla="*/ 99337 h 127854"/>
                    <a:gd name="connsiteX25" fmla="*/ 7105 w 103010"/>
                    <a:gd name="connsiteY25" fmla="*/ 117846 h 127854"/>
                    <a:gd name="connsiteX26" fmla="*/ 28425 w 103010"/>
                    <a:gd name="connsiteY26" fmla="*/ 124178 h 127854"/>
                    <a:gd name="connsiteX27" fmla="*/ 48560 w 103010"/>
                    <a:gd name="connsiteY27" fmla="*/ 126300 h 127854"/>
                    <a:gd name="connsiteX28" fmla="*/ 88099 w 103010"/>
                    <a:gd name="connsiteY28" fmla="*/ 112592 h 127854"/>
                    <a:gd name="connsiteX29" fmla="*/ 101162 w 103010"/>
                    <a:gd name="connsiteY29" fmla="*/ 71087 h 12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3010" h="127854">
                      <a:moveTo>
                        <a:pt x="61205" y="62807"/>
                      </a:moveTo>
                      <a:cubicBezTo>
                        <a:pt x="45018" y="62807"/>
                        <a:pt x="33801" y="60963"/>
                        <a:pt x="27554" y="57276"/>
                      </a:cubicBezTo>
                      <a:cubicBezTo>
                        <a:pt x="21307" y="53588"/>
                        <a:pt x="18183" y="47279"/>
                        <a:pt x="18183" y="38350"/>
                      </a:cubicBezTo>
                      <a:cubicBezTo>
                        <a:pt x="18183" y="31252"/>
                        <a:pt x="20528" y="25616"/>
                        <a:pt x="25220" y="21441"/>
                      </a:cubicBezTo>
                      <a:cubicBezTo>
                        <a:pt x="29911" y="17290"/>
                        <a:pt x="36274" y="15214"/>
                        <a:pt x="44310" y="15214"/>
                      </a:cubicBezTo>
                      <a:cubicBezTo>
                        <a:pt x="55434" y="15214"/>
                        <a:pt x="64352" y="19145"/>
                        <a:pt x="71064" y="27008"/>
                      </a:cubicBezTo>
                      <a:cubicBezTo>
                        <a:pt x="77776" y="34871"/>
                        <a:pt x="81132" y="45319"/>
                        <a:pt x="81132" y="58354"/>
                      </a:cubicBezTo>
                      <a:lnTo>
                        <a:pt x="81132" y="62807"/>
                      </a:lnTo>
                      <a:lnTo>
                        <a:pt x="61205" y="62807"/>
                      </a:lnTo>
                      <a:close/>
                      <a:moveTo>
                        <a:pt x="101162" y="71087"/>
                      </a:moveTo>
                      <a:lnTo>
                        <a:pt x="101162" y="1611"/>
                      </a:lnTo>
                      <a:lnTo>
                        <a:pt x="81132" y="1611"/>
                      </a:lnTo>
                      <a:lnTo>
                        <a:pt x="81132" y="20085"/>
                      </a:lnTo>
                      <a:cubicBezTo>
                        <a:pt x="76557" y="12709"/>
                        <a:pt x="70855" y="7259"/>
                        <a:pt x="64027" y="3733"/>
                      </a:cubicBezTo>
                      <a:cubicBezTo>
                        <a:pt x="57199" y="208"/>
                        <a:pt x="48850" y="-1555"/>
                        <a:pt x="38980" y="-1555"/>
                      </a:cubicBezTo>
                      <a:cubicBezTo>
                        <a:pt x="26509" y="-1555"/>
                        <a:pt x="16580" y="1947"/>
                        <a:pt x="9195" y="8952"/>
                      </a:cubicBezTo>
                      <a:cubicBezTo>
                        <a:pt x="1833" y="15956"/>
                        <a:pt x="-1848" y="25326"/>
                        <a:pt x="-1848" y="37062"/>
                      </a:cubicBezTo>
                      <a:cubicBezTo>
                        <a:pt x="-1848" y="50746"/>
                        <a:pt x="2739" y="61068"/>
                        <a:pt x="11912" y="68026"/>
                      </a:cubicBezTo>
                      <a:cubicBezTo>
                        <a:pt x="21109" y="74984"/>
                        <a:pt x="34811" y="78463"/>
                        <a:pt x="53019" y="78463"/>
                      </a:cubicBezTo>
                      <a:lnTo>
                        <a:pt x="81132" y="78463"/>
                      </a:lnTo>
                      <a:lnTo>
                        <a:pt x="81132" y="80446"/>
                      </a:lnTo>
                      <a:cubicBezTo>
                        <a:pt x="81132" y="89654"/>
                        <a:pt x="78101" y="96774"/>
                        <a:pt x="72039" y="101807"/>
                      </a:cubicBezTo>
                      <a:cubicBezTo>
                        <a:pt x="65978" y="106840"/>
                        <a:pt x="57466" y="109357"/>
                        <a:pt x="46505" y="109357"/>
                      </a:cubicBezTo>
                      <a:cubicBezTo>
                        <a:pt x="39537" y="109357"/>
                        <a:pt x="32744" y="108522"/>
                        <a:pt x="26125" y="106852"/>
                      </a:cubicBezTo>
                      <a:cubicBezTo>
                        <a:pt x="19530" y="105182"/>
                        <a:pt x="13190" y="102677"/>
                        <a:pt x="7105" y="99337"/>
                      </a:cubicBezTo>
                      <a:lnTo>
                        <a:pt x="7105" y="117846"/>
                      </a:lnTo>
                      <a:cubicBezTo>
                        <a:pt x="14420" y="120675"/>
                        <a:pt x="21527" y="122786"/>
                        <a:pt x="28425" y="124178"/>
                      </a:cubicBezTo>
                      <a:cubicBezTo>
                        <a:pt x="35322" y="125592"/>
                        <a:pt x="42034" y="126300"/>
                        <a:pt x="48560" y="126300"/>
                      </a:cubicBezTo>
                      <a:cubicBezTo>
                        <a:pt x="66210" y="126300"/>
                        <a:pt x="79390" y="121731"/>
                        <a:pt x="88099" y="112592"/>
                      </a:cubicBezTo>
                      <a:cubicBezTo>
                        <a:pt x="96808" y="103477"/>
                        <a:pt x="101162" y="89642"/>
                        <a:pt x="101162" y="71087"/>
                      </a:cubicBezTo>
                      <a:close/>
                    </a:path>
                  </a:pathLst>
                </a:custGeom>
                <a:solidFill>
                  <a:srgbClr val="000000"/>
                </a:solidFill>
                <a:ln w="35" cap="flat">
                  <a:noFill/>
                  <a:prstDash val="solid"/>
                  <a:round/>
                </a:ln>
              </p:spPr>
              <p:txBody>
                <a:bodyPr rtlCol="0" anchor="ctr"/>
                <a:lstStyle/>
                <a:p>
                  <a:endParaRPr lang="en-US"/>
                </a:p>
              </p:txBody>
            </p:sp>
            <p:sp>
              <p:nvSpPr>
                <p:cNvPr id="675" name="Freeform: Shape 674">
                  <a:extLst>
                    <a:ext uri="{FF2B5EF4-FFF2-40B4-BE49-F238E27FC236}">
                      <a16:creationId xmlns:a16="http://schemas.microsoft.com/office/drawing/2014/main" id="{1994A39E-9587-B543-C980-CD08251169F4}"/>
                    </a:ext>
                  </a:extLst>
                </p:cNvPr>
                <p:cNvSpPr/>
                <p:nvPr/>
              </p:nvSpPr>
              <p:spPr>
                <a:xfrm rot="-5400000" flipV="1">
                  <a:off x="22592402" y="22543760"/>
                  <a:ext cx="20030" cy="169185"/>
                </a:xfrm>
                <a:custGeom>
                  <a:avLst/>
                  <a:gdLst>
                    <a:gd name="connsiteX0" fmla="*/ -878 w 20030"/>
                    <a:gd name="connsiteY0" fmla="*/ 166939 h 169185"/>
                    <a:gd name="connsiteX1" fmla="*/ 19153 w 20030"/>
                    <a:gd name="connsiteY1" fmla="*/ 166939 h 169185"/>
                    <a:gd name="connsiteX2" fmla="*/ 19153 w 20030"/>
                    <a:gd name="connsiteY2" fmla="*/ -2247 h 169185"/>
                    <a:gd name="connsiteX3" fmla="*/ -878 w 20030"/>
                    <a:gd name="connsiteY3" fmla="*/ -2247 h 169185"/>
                    <a:gd name="connsiteX4" fmla="*/ -878 w 20030"/>
                    <a:gd name="connsiteY4" fmla="*/ 166939 h 169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30" h="169185">
                      <a:moveTo>
                        <a:pt x="-878" y="166939"/>
                      </a:moveTo>
                      <a:lnTo>
                        <a:pt x="19153" y="166939"/>
                      </a:lnTo>
                      <a:lnTo>
                        <a:pt x="19153" y="-2247"/>
                      </a:lnTo>
                      <a:lnTo>
                        <a:pt x="-878" y="-2247"/>
                      </a:lnTo>
                      <a:lnTo>
                        <a:pt x="-878" y="166939"/>
                      </a:lnTo>
                      <a:close/>
                    </a:path>
                  </a:pathLst>
                </a:custGeom>
                <a:solidFill>
                  <a:srgbClr val="000000"/>
                </a:solidFill>
                <a:ln w="35" cap="flat">
                  <a:noFill/>
                  <a:prstDash val="solid"/>
                  <a:round/>
                </a:ln>
              </p:spPr>
              <p:txBody>
                <a:bodyPr rtlCol="0" anchor="ctr"/>
                <a:lstStyle/>
                <a:p>
                  <a:endParaRPr lang="en-US"/>
                </a:p>
              </p:txBody>
            </p:sp>
            <p:sp>
              <p:nvSpPr>
                <p:cNvPr id="676" name="Freeform: Shape 675">
                  <a:extLst>
                    <a:ext uri="{FF2B5EF4-FFF2-40B4-BE49-F238E27FC236}">
                      <a16:creationId xmlns:a16="http://schemas.microsoft.com/office/drawing/2014/main" id="{8A72B8BD-DA88-7F72-318B-009304ED2D6B}"/>
                    </a:ext>
                  </a:extLst>
                </p:cNvPr>
                <p:cNvSpPr/>
                <p:nvPr/>
              </p:nvSpPr>
              <p:spPr>
                <a:xfrm rot="-5400000" flipV="1">
                  <a:off x="22687122" y="22597472"/>
                  <a:ext cx="14863" cy="14843"/>
                </a:xfrm>
                <a:custGeom>
                  <a:avLst/>
                  <a:gdLst/>
                  <a:ahLst/>
                  <a:cxnLst/>
                  <a:rect l="l" t="t" r="r" b="b"/>
                  <a:pathLst>
                    <a:path w="14863" h="14843"/>
                  </a:pathLst>
                </a:custGeom>
                <a:solidFill>
                  <a:srgbClr val="000000"/>
                </a:solidFill>
                <a:ln w="35" cap="flat">
                  <a:noFill/>
                  <a:prstDash val="solid"/>
                  <a:round/>
                </a:ln>
              </p:spPr>
              <p:txBody>
                <a:bodyPr rtlCol="0" anchor="ctr"/>
                <a:lstStyle/>
                <a:p>
                  <a:endParaRPr lang="en-US"/>
                </a:p>
              </p:txBody>
            </p:sp>
            <p:sp>
              <p:nvSpPr>
                <p:cNvPr id="677" name="Freeform: Shape 676">
                  <a:extLst>
                    <a:ext uri="{FF2B5EF4-FFF2-40B4-BE49-F238E27FC236}">
                      <a16:creationId xmlns:a16="http://schemas.microsoft.com/office/drawing/2014/main" id="{9CC45325-2FD0-6959-22C5-616906A57FF0}"/>
                    </a:ext>
                  </a:extLst>
                </p:cNvPr>
                <p:cNvSpPr/>
                <p:nvPr/>
              </p:nvSpPr>
              <p:spPr>
                <a:xfrm rot="-5400000" flipV="1">
                  <a:off x="22548770" y="22370678"/>
                  <a:ext cx="114401" cy="168420"/>
                </a:xfrm>
                <a:custGeom>
                  <a:avLst/>
                  <a:gdLst>
                    <a:gd name="connsiteX0" fmla="*/ 102562 w 114401"/>
                    <a:gd name="connsiteY0" fmla="*/ 158018 h 168420"/>
                    <a:gd name="connsiteX1" fmla="*/ 102562 w 114401"/>
                    <a:gd name="connsiteY1" fmla="*/ 136588 h 168420"/>
                    <a:gd name="connsiteX2" fmla="*/ 78943 w 114401"/>
                    <a:gd name="connsiteY2" fmla="*/ 145494 h 168420"/>
                    <a:gd name="connsiteX3" fmla="*/ 57484 w 114401"/>
                    <a:gd name="connsiteY3" fmla="*/ 148451 h 168420"/>
                    <a:gd name="connsiteX4" fmla="*/ 29789 w 114401"/>
                    <a:gd name="connsiteY4" fmla="*/ 141493 h 168420"/>
                    <a:gd name="connsiteX5" fmla="*/ 20035 w 114401"/>
                    <a:gd name="connsiteY5" fmla="*/ 121697 h 168420"/>
                    <a:gd name="connsiteX6" fmla="*/ 26515 w 114401"/>
                    <a:gd name="connsiteY6" fmla="*/ 105415 h 168420"/>
                    <a:gd name="connsiteX7" fmla="*/ 51074 w 114401"/>
                    <a:gd name="connsiteY7" fmla="*/ 96579 h 168420"/>
                    <a:gd name="connsiteX8" fmla="*/ 64347 w 114401"/>
                    <a:gd name="connsiteY8" fmla="*/ 93865 h 168420"/>
                    <a:gd name="connsiteX9" fmla="*/ 100646 w 114401"/>
                    <a:gd name="connsiteY9" fmla="*/ 77374 h 168420"/>
                    <a:gd name="connsiteX10" fmla="*/ 112351 w 114401"/>
                    <a:gd name="connsiteY10" fmla="*/ 45819 h 168420"/>
                    <a:gd name="connsiteX11" fmla="*/ 96501 w 114401"/>
                    <a:gd name="connsiteY11" fmla="*/ 10020 h 168420"/>
                    <a:gd name="connsiteX12" fmla="*/ 50099 w 114401"/>
                    <a:gd name="connsiteY12" fmla="*/ -2157 h 168420"/>
                    <a:gd name="connsiteX13" fmla="*/ 25539 w 114401"/>
                    <a:gd name="connsiteY13" fmla="*/ 453 h 168420"/>
                    <a:gd name="connsiteX14" fmla="*/ -1389 w 114401"/>
                    <a:gd name="connsiteY14" fmla="*/ 8176 h 168420"/>
                    <a:gd name="connsiteX15" fmla="*/ -1389 w 114401"/>
                    <a:gd name="connsiteY15" fmla="*/ 30790 h 168420"/>
                    <a:gd name="connsiteX16" fmla="*/ 24843 w 114401"/>
                    <a:gd name="connsiteY16" fmla="*/ 19483 h 168420"/>
                    <a:gd name="connsiteX17" fmla="*/ 50099 w 114401"/>
                    <a:gd name="connsiteY17" fmla="*/ 15691 h 168420"/>
                    <a:gd name="connsiteX18" fmla="*/ 79152 w 114401"/>
                    <a:gd name="connsiteY18" fmla="*/ 23066 h 168420"/>
                    <a:gd name="connsiteX19" fmla="*/ 89394 w 114401"/>
                    <a:gd name="connsiteY19" fmla="*/ 44184 h 168420"/>
                    <a:gd name="connsiteX20" fmla="*/ 82044 w 114401"/>
                    <a:gd name="connsiteY20" fmla="*/ 62867 h 168420"/>
                    <a:gd name="connsiteX21" fmla="*/ 57937 w 114401"/>
                    <a:gd name="connsiteY21" fmla="*/ 72991 h 168420"/>
                    <a:gd name="connsiteX22" fmla="*/ 44525 w 114401"/>
                    <a:gd name="connsiteY22" fmla="*/ 75600 h 168420"/>
                    <a:gd name="connsiteX23" fmla="*/ 8923 w 114401"/>
                    <a:gd name="connsiteY23" fmla="*/ 90908 h 168420"/>
                    <a:gd name="connsiteX24" fmla="*/ -2051 w 114401"/>
                    <a:gd name="connsiteY24" fmla="*/ 119958 h 168420"/>
                    <a:gd name="connsiteX25" fmla="*/ 13138 w 114401"/>
                    <a:gd name="connsiteY25" fmla="*/ 153878 h 168420"/>
                    <a:gd name="connsiteX26" fmla="*/ 54976 w 114401"/>
                    <a:gd name="connsiteY26" fmla="*/ 166264 h 168420"/>
                    <a:gd name="connsiteX27" fmla="*/ 78281 w 114401"/>
                    <a:gd name="connsiteY27" fmla="*/ 164176 h 168420"/>
                    <a:gd name="connsiteX28" fmla="*/ 102562 w 114401"/>
                    <a:gd name="connsiteY28" fmla="*/ 158018 h 168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4401" h="168420">
                      <a:moveTo>
                        <a:pt x="102562" y="158018"/>
                      </a:moveTo>
                      <a:lnTo>
                        <a:pt x="102562" y="136588"/>
                      </a:lnTo>
                      <a:cubicBezTo>
                        <a:pt x="94225" y="140577"/>
                        <a:pt x="86352" y="143546"/>
                        <a:pt x="78943" y="145494"/>
                      </a:cubicBezTo>
                      <a:cubicBezTo>
                        <a:pt x="71535" y="147465"/>
                        <a:pt x="64382" y="148451"/>
                        <a:pt x="57484" y="148451"/>
                      </a:cubicBezTo>
                      <a:cubicBezTo>
                        <a:pt x="45524" y="148451"/>
                        <a:pt x="36292" y="146132"/>
                        <a:pt x="29789" y="141493"/>
                      </a:cubicBezTo>
                      <a:cubicBezTo>
                        <a:pt x="23286" y="136854"/>
                        <a:pt x="20035" y="130256"/>
                        <a:pt x="20035" y="121697"/>
                      </a:cubicBezTo>
                      <a:cubicBezTo>
                        <a:pt x="20035" y="114507"/>
                        <a:pt x="22195" y="109080"/>
                        <a:pt x="26515" y="105415"/>
                      </a:cubicBezTo>
                      <a:cubicBezTo>
                        <a:pt x="30834" y="101774"/>
                        <a:pt x="39021" y="98828"/>
                        <a:pt x="51074" y="96579"/>
                      </a:cubicBezTo>
                      <a:lnTo>
                        <a:pt x="64347" y="93865"/>
                      </a:lnTo>
                      <a:cubicBezTo>
                        <a:pt x="80743" y="90734"/>
                        <a:pt x="92843" y="85237"/>
                        <a:pt x="100646" y="77374"/>
                      </a:cubicBezTo>
                      <a:cubicBezTo>
                        <a:pt x="108449" y="69512"/>
                        <a:pt x="112351" y="58993"/>
                        <a:pt x="112351" y="45819"/>
                      </a:cubicBezTo>
                      <a:cubicBezTo>
                        <a:pt x="112351" y="30071"/>
                        <a:pt x="107067" y="18138"/>
                        <a:pt x="96501" y="10020"/>
                      </a:cubicBezTo>
                      <a:cubicBezTo>
                        <a:pt x="85957" y="1902"/>
                        <a:pt x="70489" y="-2157"/>
                        <a:pt x="50099" y="-2157"/>
                      </a:cubicBezTo>
                      <a:cubicBezTo>
                        <a:pt x="42412" y="-2157"/>
                        <a:pt x="34225" y="-1287"/>
                        <a:pt x="25539" y="453"/>
                      </a:cubicBezTo>
                      <a:cubicBezTo>
                        <a:pt x="16877" y="2192"/>
                        <a:pt x="7901" y="4767"/>
                        <a:pt x="-1389" y="8176"/>
                      </a:cubicBezTo>
                      <a:lnTo>
                        <a:pt x="-1389" y="30790"/>
                      </a:lnTo>
                      <a:cubicBezTo>
                        <a:pt x="7529" y="25803"/>
                        <a:pt x="16273" y="22034"/>
                        <a:pt x="24843" y="19483"/>
                      </a:cubicBezTo>
                      <a:cubicBezTo>
                        <a:pt x="33412" y="16955"/>
                        <a:pt x="41831" y="15691"/>
                        <a:pt x="50099" y="15691"/>
                      </a:cubicBezTo>
                      <a:cubicBezTo>
                        <a:pt x="62640" y="15691"/>
                        <a:pt x="72324" y="18149"/>
                        <a:pt x="79152" y="23066"/>
                      </a:cubicBezTo>
                      <a:cubicBezTo>
                        <a:pt x="85980" y="28007"/>
                        <a:pt x="89394" y="35046"/>
                        <a:pt x="89394" y="44184"/>
                      </a:cubicBezTo>
                      <a:cubicBezTo>
                        <a:pt x="89394" y="52140"/>
                        <a:pt x="86944" y="58367"/>
                        <a:pt x="82044" y="62867"/>
                      </a:cubicBezTo>
                      <a:cubicBezTo>
                        <a:pt x="77143" y="67366"/>
                        <a:pt x="69108" y="70741"/>
                        <a:pt x="57937" y="72991"/>
                      </a:cubicBezTo>
                      <a:lnTo>
                        <a:pt x="44525" y="75600"/>
                      </a:lnTo>
                      <a:cubicBezTo>
                        <a:pt x="28129" y="78847"/>
                        <a:pt x="16261" y="83950"/>
                        <a:pt x="8923" y="90908"/>
                      </a:cubicBezTo>
                      <a:cubicBezTo>
                        <a:pt x="1607" y="97866"/>
                        <a:pt x="-2051" y="107549"/>
                        <a:pt x="-2051" y="119958"/>
                      </a:cubicBezTo>
                      <a:cubicBezTo>
                        <a:pt x="-2051" y="134315"/>
                        <a:pt x="3012" y="145622"/>
                        <a:pt x="13138" y="153878"/>
                      </a:cubicBezTo>
                      <a:cubicBezTo>
                        <a:pt x="23264" y="162135"/>
                        <a:pt x="37209" y="166264"/>
                        <a:pt x="54976" y="166264"/>
                      </a:cubicBezTo>
                      <a:cubicBezTo>
                        <a:pt x="62616" y="166264"/>
                        <a:pt x="70385" y="165568"/>
                        <a:pt x="78281" y="164176"/>
                      </a:cubicBezTo>
                      <a:cubicBezTo>
                        <a:pt x="86201" y="162808"/>
                        <a:pt x="94294" y="160755"/>
                        <a:pt x="102562" y="158018"/>
                      </a:cubicBezTo>
                      <a:close/>
                    </a:path>
                  </a:pathLst>
                </a:custGeom>
                <a:solidFill>
                  <a:srgbClr val="000000"/>
                </a:solidFill>
                <a:ln w="35" cap="flat">
                  <a:noFill/>
                  <a:prstDash val="solid"/>
                  <a:round/>
                </a:ln>
              </p:spPr>
              <p:txBody>
                <a:bodyPr rtlCol="0" anchor="ctr"/>
                <a:lstStyle/>
                <a:p>
                  <a:endParaRPr lang="en-US"/>
                </a:p>
              </p:txBody>
            </p:sp>
            <p:sp>
              <p:nvSpPr>
                <p:cNvPr id="678" name="Freeform: Shape 677">
                  <a:extLst>
                    <a:ext uri="{FF2B5EF4-FFF2-40B4-BE49-F238E27FC236}">
                      <a16:creationId xmlns:a16="http://schemas.microsoft.com/office/drawing/2014/main" id="{4CE58E65-7865-846E-FE61-E2F58A8995C1}"/>
                    </a:ext>
                  </a:extLst>
                </p:cNvPr>
                <p:cNvSpPr/>
                <p:nvPr/>
              </p:nvSpPr>
              <p:spPr>
                <a:xfrm rot="-5400000" flipV="1">
                  <a:off x="22574775" y="22256634"/>
                  <a:ext cx="103010" cy="127854"/>
                </a:xfrm>
                <a:custGeom>
                  <a:avLst/>
                  <a:gdLst>
                    <a:gd name="connsiteX0" fmla="*/ 61205 w 103010"/>
                    <a:gd name="connsiteY0" fmla="*/ 62780 h 127854"/>
                    <a:gd name="connsiteX1" fmla="*/ 27554 w 103010"/>
                    <a:gd name="connsiteY1" fmla="*/ 57248 h 127854"/>
                    <a:gd name="connsiteX2" fmla="*/ 18183 w 103010"/>
                    <a:gd name="connsiteY2" fmla="*/ 38322 h 127854"/>
                    <a:gd name="connsiteX3" fmla="*/ 25220 w 103010"/>
                    <a:gd name="connsiteY3" fmla="*/ 21414 h 127854"/>
                    <a:gd name="connsiteX4" fmla="*/ 44310 w 103010"/>
                    <a:gd name="connsiteY4" fmla="*/ 15186 h 127854"/>
                    <a:gd name="connsiteX5" fmla="*/ 71064 w 103010"/>
                    <a:gd name="connsiteY5" fmla="*/ 26980 h 127854"/>
                    <a:gd name="connsiteX6" fmla="*/ 81132 w 103010"/>
                    <a:gd name="connsiteY6" fmla="*/ 58326 h 127854"/>
                    <a:gd name="connsiteX7" fmla="*/ 81132 w 103010"/>
                    <a:gd name="connsiteY7" fmla="*/ 62780 h 127854"/>
                    <a:gd name="connsiteX8" fmla="*/ 61205 w 103010"/>
                    <a:gd name="connsiteY8" fmla="*/ 62780 h 127854"/>
                    <a:gd name="connsiteX9" fmla="*/ 101162 w 103010"/>
                    <a:gd name="connsiteY9" fmla="*/ 71060 h 127854"/>
                    <a:gd name="connsiteX10" fmla="*/ 101162 w 103010"/>
                    <a:gd name="connsiteY10" fmla="*/ 1583 h 127854"/>
                    <a:gd name="connsiteX11" fmla="*/ 81132 w 103010"/>
                    <a:gd name="connsiteY11" fmla="*/ 1583 h 127854"/>
                    <a:gd name="connsiteX12" fmla="*/ 81132 w 103010"/>
                    <a:gd name="connsiteY12" fmla="*/ 20057 h 127854"/>
                    <a:gd name="connsiteX13" fmla="*/ 64027 w 103010"/>
                    <a:gd name="connsiteY13" fmla="*/ 3705 h 127854"/>
                    <a:gd name="connsiteX14" fmla="*/ 38980 w 103010"/>
                    <a:gd name="connsiteY14" fmla="*/ -1583 h 127854"/>
                    <a:gd name="connsiteX15" fmla="*/ 9195 w 103010"/>
                    <a:gd name="connsiteY15" fmla="*/ 8924 h 127854"/>
                    <a:gd name="connsiteX16" fmla="*/ -1848 w 103010"/>
                    <a:gd name="connsiteY16" fmla="*/ 37035 h 127854"/>
                    <a:gd name="connsiteX17" fmla="*/ 11912 w 103010"/>
                    <a:gd name="connsiteY17" fmla="*/ 67998 h 127854"/>
                    <a:gd name="connsiteX18" fmla="*/ 53019 w 103010"/>
                    <a:gd name="connsiteY18" fmla="*/ 78435 h 127854"/>
                    <a:gd name="connsiteX19" fmla="*/ 81132 w 103010"/>
                    <a:gd name="connsiteY19" fmla="*/ 78435 h 127854"/>
                    <a:gd name="connsiteX20" fmla="*/ 81132 w 103010"/>
                    <a:gd name="connsiteY20" fmla="*/ 80418 h 127854"/>
                    <a:gd name="connsiteX21" fmla="*/ 72039 w 103010"/>
                    <a:gd name="connsiteY21" fmla="*/ 101780 h 127854"/>
                    <a:gd name="connsiteX22" fmla="*/ 46505 w 103010"/>
                    <a:gd name="connsiteY22" fmla="*/ 109329 h 127854"/>
                    <a:gd name="connsiteX23" fmla="*/ 26125 w 103010"/>
                    <a:gd name="connsiteY23" fmla="*/ 106824 h 127854"/>
                    <a:gd name="connsiteX24" fmla="*/ 7105 w 103010"/>
                    <a:gd name="connsiteY24" fmla="*/ 99310 h 127854"/>
                    <a:gd name="connsiteX25" fmla="*/ 7105 w 103010"/>
                    <a:gd name="connsiteY25" fmla="*/ 117818 h 127854"/>
                    <a:gd name="connsiteX26" fmla="*/ 28425 w 103010"/>
                    <a:gd name="connsiteY26" fmla="*/ 124150 h 127854"/>
                    <a:gd name="connsiteX27" fmla="*/ 48560 w 103010"/>
                    <a:gd name="connsiteY27" fmla="*/ 126272 h 127854"/>
                    <a:gd name="connsiteX28" fmla="*/ 88099 w 103010"/>
                    <a:gd name="connsiteY28" fmla="*/ 112565 h 127854"/>
                    <a:gd name="connsiteX29" fmla="*/ 101162 w 103010"/>
                    <a:gd name="connsiteY29" fmla="*/ 71060 h 12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3010" h="127854">
                      <a:moveTo>
                        <a:pt x="61205" y="62780"/>
                      </a:moveTo>
                      <a:cubicBezTo>
                        <a:pt x="45018" y="62780"/>
                        <a:pt x="33801" y="60936"/>
                        <a:pt x="27554" y="57248"/>
                      </a:cubicBezTo>
                      <a:cubicBezTo>
                        <a:pt x="21307" y="53560"/>
                        <a:pt x="18183" y="47252"/>
                        <a:pt x="18183" y="38322"/>
                      </a:cubicBezTo>
                      <a:cubicBezTo>
                        <a:pt x="18183" y="31225"/>
                        <a:pt x="20528" y="25589"/>
                        <a:pt x="25220" y="21414"/>
                      </a:cubicBezTo>
                      <a:cubicBezTo>
                        <a:pt x="29911" y="17262"/>
                        <a:pt x="36274" y="15186"/>
                        <a:pt x="44310" y="15186"/>
                      </a:cubicBezTo>
                      <a:cubicBezTo>
                        <a:pt x="55434" y="15186"/>
                        <a:pt x="64352" y="19118"/>
                        <a:pt x="71064" y="26980"/>
                      </a:cubicBezTo>
                      <a:cubicBezTo>
                        <a:pt x="77776" y="34843"/>
                        <a:pt x="81132" y="45291"/>
                        <a:pt x="81132" y="58326"/>
                      </a:cubicBezTo>
                      <a:lnTo>
                        <a:pt x="81132" y="62780"/>
                      </a:lnTo>
                      <a:lnTo>
                        <a:pt x="61205" y="62780"/>
                      </a:lnTo>
                      <a:close/>
                      <a:moveTo>
                        <a:pt x="101162" y="71060"/>
                      </a:moveTo>
                      <a:lnTo>
                        <a:pt x="101162" y="1583"/>
                      </a:lnTo>
                      <a:lnTo>
                        <a:pt x="81132" y="1583"/>
                      </a:lnTo>
                      <a:lnTo>
                        <a:pt x="81132" y="20057"/>
                      </a:lnTo>
                      <a:cubicBezTo>
                        <a:pt x="76557" y="12681"/>
                        <a:pt x="70855" y="7231"/>
                        <a:pt x="64027" y="3705"/>
                      </a:cubicBezTo>
                      <a:cubicBezTo>
                        <a:pt x="57199" y="180"/>
                        <a:pt x="48850" y="-1583"/>
                        <a:pt x="38980" y="-1583"/>
                      </a:cubicBezTo>
                      <a:cubicBezTo>
                        <a:pt x="26509" y="-1583"/>
                        <a:pt x="16580" y="1920"/>
                        <a:pt x="9195" y="8924"/>
                      </a:cubicBezTo>
                      <a:cubicBezTo>
                        <a:pt x="1833" y="15928"/>
                        <a:pt x="-1848" y="25299"/>
                        <a:pt x="-1848" y="37035"/>
                      </a:cubicBezTo>
                      <a:cubicBezTo>
                        <a:pt x="-1848" y="50719"/>
                        <a:pt x="2739" y="61040"/>
                        <a:pt x="11912" y="67998"/>
                      </a:cubicBezTo>
                      <a:cubicBezTo>
                        <a:pt x="21109" y="74956"/>
                        <a:pt x="34811" y="78435"/>
                        <a:pt x="53019" y="78435"/>
                      </a:cubicBezTo>
                      <a:lnTo>
                        <a:pt x="81132" y="78435"/>
                      </a:lnTo>
                      <a:lnTo>
                        <a:pt x="81132" y="80418"/>
                      </a:lnTo>
                      <a:cubicBezTo>
                        <a:pt x="81132" y="89626"/>
                        <a:pt x="78101" y="96747"/>
                        <a:pt x="72039" y="101780"/>
                      </a:cubicBezTo>
                      <a:cubicBezTo>
                        <a:pt x="65978" y="106813"/>
                        <a:pt x="57466" y="109329"/>
                        <a:pt x="46505" y="109329"/>
                      </a:cubicBezTo>
                      <a:cubicBezTo>
                        <a:pt x="39537" y="109329"/>
                        <a:pt x="32744" y="108494"/>
                        <a:pt x="26125" y="106824"/>
                      </a:cubicBezTo>
                      <a:cubicBezTo>
                        <a:pt x="19530" y="105154"/>
                        <a:pt x="13190" y="102649"/>
                        <a:pt x="7105" y="99310"/>
                      </a:cubicBezTo>
                      <a:lnTo>
                        <a:pt x="7105" y="117818"/>
                      </a:lnTo>
                      <a:cubicBezTo>
                        <a:pt x="14420" y="120648"/>
                        <a:pt x="21527" y="122758"/>
                        <a:pt x="28425" y="124150"/>
                      </a:cubicBezTo>
                      <a:cubicBezTo>
                        <a:pt x="35322" y="125565"/>
                        <a:pt x="42034" y="126272"/>
                        <a:pt x="48560" y="126272"/>
                      </a:cubicBezTo>
                      <a:cubicBezTo>
                        <a:pt x="66210" y="126272"/>
                        <a:pt x="79390" y="121703"/>
                        <a:pt x="88099" y="112565"/>
                      </a:cubicBezTo>
                      <a:cubicBezTo>
                        <a:pt x="96808" y="103450"/>
                        <a:pt x="101162" y="89614"/>
                        <a:pt x="101162" y="71060"/>
                      </a:cubicBezTo>
                      <a:close/>
                    </a:path>
                  </a:pathLst>
                </a:custGeom>
                <a:solidFill>
                  <a:srgbClr val="000000"/>
                </a:solidFill>
                <a:ln w="35" cap="flat">
                  <a:noFill/>
                  <a:prstDash val="solid"/>
                  <a:round/>
                </a:ln>
              </p:spPr>
              <p:txBody>
                <a:bodyPr rtlCol="0" anchor="ctr"/>
                <a:lstStyle/>
                <a:p>
                  <a:endParaRPr lang="en-US"/>
                </a:p>
              </p:txBody>
            </p:sp>
            <p:sp>
              <p:nvSpPr>
                <p:cNvPr id="679" name="Freeform: Shape 678">
                  <a:extLst>
                    <a:ext uri="{FF2B5EF4-FFF2-40B4-BE49-F238E27FC236}">
                      <a16:creationId xmlns:a16="http://schemas.microsoft.com/office/drawing/2014/main" id="{49E0D276-6F98-414B-7974-3365FA034313}"/>
                    </a:ext>
                  </a:extLst>
                </p:cNvPr>
                <p:cNvSpPr/>
                <p:nvPr/>
              </p:nvSpPr>
              <p:spPr>
                <a:xfrm rot="-5400000" flipV="1">
                  <a:off x="22566833" y="22122140"/>
                  <a:ext cx="118651" cy="121766"/>
                </a:xfrm>
                <a:custGeom>
                  <a:avLst/>
                  <a:gdLst>
                    <a:gd name="connsiteX0" fmla="*/ -1880 w 118651"/>
                    <a:gd name="connsiteY0" fmla="*/ 120171 h 121766"/>
                    <a:gd name="connsiteX1" fmla="*/ 19336 w 118651"/>
                    <a:gd name="connsiteY1" fmla="*/ 120171 h 121766"/>
                    <a:gd name="connsiteX2" fmla="*/ 57446 w 118651"/>
                    <a:gd name="connsiteY2" fmla="*/ 17992 h 121766"/>
                    <a:gd name="connsiteX3" fmla="*/ 95557 w 118651"/>
                    <a:gd name="connsiteY3" fmla="*/ 120171 h 121766"/>
                    <a:gd name="connsiteX4" fmla="*/ 116772 w 118651"/>
                    <a:gd name="connsiteY4" fmla="*/ 120171 h 121766"/>
                    <a:gd name="connsiteX5" fmla="*/ 71033 w 118651"/>
                    <a:gd name="connsiteY5" fmla="*/ -1595 h 121766"/>
                    <a:gd name="connsiteX6" fmla="*/ 43825 w 118651"/>
                    <a:gd name="connsiteY6" fmla="*/ -1595 h 121766"/>
                    <a:gd name="connsiteX7" fmla="*/ -1880 w 118651"/>
                    <a:gd name="connsiteY7" fmla="*/ 120171 h 1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651" h="121766">
                      <a:moveTo>
                        <a:pt x="-1880" y="120171"/>
                      </a:moveTo>
                      <a:lnTo>
                        <a:pt x="19336" y="120171"/>
                      </a:lnTo>
                      <a:lnTo>
                        <a:pt x="57446" y="17992"/>
                      </a:lnTo>
                      <a:lnTo>
                        <a:pt x="95557" y="120171"/>
                      </a:lnTo>
                      <a:lnTo>
                        <a:pt x="116772" y="120171"/>
                      </a:lnTo>
                      <a:lnTo>
                        <a:pt x="71033" y="-1595"/>
                      </a:lnTo>
                      <a:lnTo>
                        <a:pt x="43825" y="-1595"/>
                      </a:lnTo>
                      <a:lnTo>
                        <a:pt x="-1880" y="120171"/>
                      </a:lnTo>
                      <a:close/>
                    </a:path>
                  </a:pathLst>
                </a:custGeom>
                <a:solidFill>
                  <a:srgbClr val="000000"/>
                </a:solidFill>
                <a:ln w="35" cap="flat">
                  <a:noFill/>
                  <a:prstDash val="solid"/>
                  <a:round/>
                </a:ln>
              </p:spPr>
              <p:txBody>
                <a:bodyPr rtlCol="0" anchor="ctr"/>
                <a:lstStyle/>
                <a:p>
                  <a:endParaRPr lang="en-US"/>
                </a:p>
              </p:txBody>
            </p:sp>
            <p:sp>
              <p:nvSpPr>
                <p:cNvPr id="680" name="Freeform: Shape 679">
                  <a:extLst>
                    <a:ext uri="{FF2B5EF4-FFF2-40B4-BE49-F238E27FC236}">
                      <a16:creationId xmlns:a16="http://schemas.microsoft.com/office/drawing/2014/main" id="{29E38BE2-7E89-4EB4-5566-1BBE86E932F7}"/>
                    </a:ext>
                  </a:extLst>
                </p:cNvPr>
                <p:cNvSpPr/>
                <p:nvPr/>
              </p:nvSpPr>
              <p:spPr>
                <a:xfrm rot="-5400000" flipV="1">
                  <a:off x="22592402" y="22001573"/>
                  <a:ext cx="20030" cy="169185"/>
                </a:xfrm>
                <a:custGeom>
                  <a:avLst/>
                  <a:gdLst>
                    <a:gd name="connsiteX0" fmla="*/ -878 w 20030"/>
                    <a:gd name="connsiteY0" fmla="*/ 119483 h 169185"/>
                    <a:gd name="connsiteX1" fmla="*/ 19153 w 20030"/>
                    <a:gd name="connsiteY1" fmla="*/ 119483 h 169185"/>
                    <a:gd name="connsiteX2" fmla="*/ 19153 w 20030"/>
                    <a:gd name="connsiteY2" fmla="*/ -2283 h 169185"/>
                    <a:gd name="connsiteX3" fmla="*/ -878 w 20030"/>
                    <a:gd name="connsiteY3" fmla="*/ -2283 h 169185"/>
                    <a:gd name="connsiteX4" fmla="*/ -878 w 20030"/>
                    <a:gd name="connsiteY4" fmla="*/ 119483 h 169185"/>
                    <a:gd name="connsiteX5" fmla="*/ -878 w 20030"/>
                    <a:gd name="connsiteY5" fmla="*/ 166902 h 169185"/>
                    <a:gd name="connsiteX6" fmla="*/ 19153 w 20030"/>
                    <a:gd name="connsiteY6" fmla="*/ 166902 h 169185"/>
                    <a:gd name="connsiteX7" fmla="*/ 19153 w 20030"/>
                    <a:gd name="connsiteY7" fmla="*/ 141540 h 169185"/>
                    <a:gd name="connsiteX8" fmla="*/ -878 w 20030"/>
                    <a:gd name="connsiteY8" fmla="*/ 141540 h 169185"/>
                    <a:gd name="connsiteX9" fmla="*/ -878 w 20030"/>
                    <a:gd name="connsiteY9" fmla="*/ 166902 h 169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30" h="169185">
                      <a:moveTo>
                        <a:pt x="-878" y="119483"/>
                      </a:moveTo>
                      <a:lnTo>
                        <a:pt x="19153" y="119483"/>
                      </a:lnTo>
                      <a:lnTo>
                        <a:pt x="19153" y="-2283"/>
                      </a:lnTo>
                      <a:lnTo>
                        <a:pt x="-878" y="-2283"/>
                      </a:lnTo>
                      <a:lnTo>
                        <a:pt x="-878" y="119483"/>
                      </a:lnTo>
                      <a:close/>
                      <a:moveTo>
                        <a:pt x="-878" y="166902"/>
                      </a:moveTo>
                      <a:lnTo>
                        <a:pt x="19153" y="166902"/>
                      </a:lnTo>
                      <a:lnTo>
                        <a:pt x="19153" y="141540"/>
                      </a:lnTo>
                      <a:lnTo>
                        <a:pt x="-878" y="141540"/>
                      </a:lnTo>
                      <a:lnTo>
                        <a:pt x="-878" y="166902"/>
                      </a:lnTo>
                      <a:close/>
                    </a:path>
                  </a:pathLst>
                </a:custGeom>
                <a:solidFill>
                  <a:srgbClr val="000000"/>
                </a:solidFill>
                <a:ln w="35" cap="flat">
                  <a:noFill/>
                  <a:prstDash val="solid"/>
                  <a:round/>
                </a:ln>
              </p:spPr>
              <p:txBody>
                <a:bodyPr rtlCol="0" anchor="ctr"/>
                <a:lstStyle/>
                <a:p>
                  <a:endParaRPr lang="en-US"/>
                </a:p>
              </p:txBody>
            </p:sp>
            <p:sp>
              <p:nvSpPr>
                <p:cNvPr id="681" name="Freeform: Shape 680">
                  <a:extLst>
                    <a:ext uri="{FF2B5EF4-FFF2-40B4-BE49-F238E27FC236}">
                      <a16:creationId xmlns:a16="http://schemas.microsoft.com/office/drawing/2014/main" id="{BB66F504-98CC-B3AD-C2DD-5835C6249746}"/>
                    </a:ext>
                  </a:extLst>
                </p:cNvPr>
                <p:cNvSpPr/>
                <p:nvPr/>
              </p:nvSpPr>
              <p:spPr>
                <a:xfrm rot="-5400000" flipV="1">
                  <a:off x="22573626" y="21921725"/>
                  <a:ext cx="102139" cy="124688"/>
                </a:xfrm>
                <a:custGeom>
                  <a:avLst/>
                  <a:gdLst>
                    <a:gd name="connsiteX0" fmla="*/ 100107 w 102139"/>
                    <a:gd name="connsiteY0" fmla="*/ 71861 h 124688"/>
                    <a:gd name="connsiteX1" fmla="*/ 100107 w 102139"/>
                    <a:gd name="connsiteY1" fmla="*/ -1651 h 124688"/>
                    <a:gd name="connsiteX2" fmla="*/ 80076 w 102139"/>
                    <a:gd name="connsiteY2" fmla="*/ -1651 h 124688"/>
                    <a:gd name="connsiteX3" fmla="*/ 80076 w 102139"/>
                    <a:gd name="connsiteY3" fmla="*/ 71200 h 124688"/>
                    <a:gd name="connsiteX4" fmla="*/ 73318 w 102139"/>
                    <a:gd name="connsiteY4" fmla="*/ 97050 h 124688"/>
                    <a:gd name="connsiteX5" fmla="*/ 53078 w 102139"/>
                    <a:gd name="connsiteY5" fmla="*/ 105643 h 124688"/>
                    <a:gd name="connsiteX6" fmla="*/ 27474 w 102139"/>
                    <a:gd name="connsiteY6" fmla="*/ 95310 h 124688"/>
                    <a:gd name="connsiteX7" fmla="*/ 18103 w 102139"/>
                    <a:gd name="connsiteY7" fmla="*/ 67165 h 124688"/>
                    <a:gd name="connsiteX8" fmla="*/ 18103 w 102139"/>
                    <a:gd name="connsiteY8" fmla="*/ -1651 h 124688"/>
                    <a:gd name="connsiteX9" fmla="*/ -2033 w 102139"/>
                    <a:gd name="connsiteY9" fmla="*/ -1651 h 124688"/>
                    <a:gd name="connsiteX10" fmla="*/ -2033 w 102139"/>
                    <a:gd name="connsiteY10" fmla="*/ 120116 h 124688"/>
                    <a:gd name="connsiteX11" fmla="*/ 18103 w 102139"/>
                    <a:gd name="connsiteY11" fmla="*/ 120116 h 124688"/>
                    <a:gd name="connsiteX12" fmla="*/ 18103 w 102139"/>
                    <a:gd name="connsiteY12" fmla="*/ 101190 h 124688"/>
                    <a:gd name="connsiteX13" fmla="*/ 35033 w 102139"/>
                    <a:gd name="connsiteY13" fmla="*/ 117611 h 124688"/>
                    <a:gd name="connsiteX14" fmla="*/ 57537 w 102139"/>
                    <a:gd name="connsiteY14" fmla="*/ 123038 h 124688"/>
                    <a:gd name="connsiteX15" fmla="*/ 89308 w 102139"/>
                    <a:gd name="connsiteY15" fmla="*/ 110061 h 124688"/>
                    <a:gd name="connsiteX16" fmla="*/ 100107 w 102139"/>
                    <a:gd name="connsiteY16" fmla="*/ 71861 h 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2139" h="124688">
                      <a:moveTo>
                        <a:pt x="100107" y="71861"/>
                      </a:moveTo>
                      <a:lnTo>
                        <a:pt x="100107" y="-1651"/>
                      </a:lnTo>
                      <a:lnTo>
                        <a:pt x="80076" y="-1651"/>
                      </a:lnTo>
                      <a:lnTo>
                        <a:pt x="80076" y="71200"/>
                      </a:lnTo>
                      <a:cubicBezTo>
                        <a:pt x="80076" y="82727"/>
                        <a:pt x="77823" y="91344"/>
                        <a:pt x="73318" y="97050"/>
                      </a:cubicBezTo>
                      <a:cubicBezTo>
                        <a:pt x="68813" y="102778"/>
                        <a:pt x="62066" y="105643"/>
                        <a:pt x="53078" y="105643"/>
                      </a:cubicBezTo>
                      <a:cubicBezTo>
                        <a:pt x="42256" y="105643"/>
                        <a:pt x="33721" y="102199"/>
                        <a:pt x="27474" y="95310"/>
                      </a:cubicBezTo>
                      <a:cubicBezTo>
                        <a:pt x="21226" y="88445"/>
                        <a:pt x="18103" y="79063"/>
                        <a:pt x="18103" y="67165"/>
                      </a:cubicBezTo>
                      <a:lnTo>
                        <a:pt x="18103" y="-1651"/>
                      </a:lnTo>
                      <a:lnTo>
                        <a:pt x="-2033" y="-1651"/>
                      </a:lnTo>
                      <a:lnTo>
                        <a:pt x="-2033" y="120116"/>
                      </a:lnTo>
                      <a:lnTo>
                        <a:pt x="18103" y="120116"/>
                      </a:lnTo>
                      <a:lnTo>
                        <a:pt x="18103" y="101190"/>
                      </a:lnTo>
                      <a:cubicBezTo>
                        <a:pt x="22910" y="108519"/>
                        <a:pt x="28554" y="113992"/>
                        <a:pt x="35033" y="117611"/>
                      </a:cubicBezTo>
                      <a:cubicBezTo>
                        <a:pt x="41536" y="121229"/>
                        <a:pt x="49037" y="123038"/>
                        <a:pt x="57537" y="123038"/>
                      </a:cubicBezTo>
                      <a:cubicBezTo>
                        <a:pt x="71541" y="123038"/>
                        <a:pt x="82131" y="118712"/>
                        <a:pt x="89308" y="110061"/>
                      </a:cubicBezTo>
                      <a:cubicBezTo>
                        <a:pt x="96507" y="101410"/>
                        <a:pt x="100107" y="88677"/>
                        <a:pt x="100107" y="71861"/>
                      </a:cubicBezTo>
                      <a:close/>
                    </a:path>
                  </a:pathLst>
                </a:custGeom>
                <a:solidFill>
                  <a:srgbClr val="000000"/>
                </a:solidFill>
                <a:ln w="35" cap="flat">
                  <a:noFill/>
                  <a:prstDash val="solid"/>
                  <a:round/>
                </a:ln>
              </p:spPr>
              <p:txBody>
                <a:bodyPr rtlCol="0" anchor="ctr"/>
                <a:lstStyle/>
                <a:p>
                  <a:endParaRPr lang="en-US"/>
                </a:p>
              </p:txBody>
            </p:sp>
            <p:sp>
              <p:nvSpPr>
                <p:cNvPr id="682" name="Freeform: Shape 681">
                  <a:extLst>
                    <a:ext uri="{FF2B5EF4-FFF2-40B4-BE49-F238E27FC236}">
                      <a16:creationId xmlns:a16="http://schemas.microsoft.com/office/drawing/2014/main" id="{FB53C665-5CF0-2FBA-C638-73C9DFC26F3C}"/>
                    </a:ext>
                  </a:extLst>
                </p:cNvPr>
                <p:cNvSpPr/>
                <p:nvPr/>
              </p:nvSpPr>
              <p:spPr>
                <a:xfrm rot="-5400000" flipV="1">
                  <a:off x="22593395" y="21761976"/>
                  <a:ext cx="108967" cy="170994"/>
                </a:xfrm>
                <a:custGeom>
                  <a:avLst/>
                  <a:gdLst>
                    <a:gd name="connsiteX0" fmla="*/ 87036 w 108967"/>
                    <a:gd name="connsiteY0" fmla="*/ 107621 h 170994"/>
                    <a:gd name="connsiteX1" fmla="*/ 78048 w 108967"/>
                    <a:gd name="connsiteY1" fmla="*/ 141298 h 170994"/>
                    <a:gd name="connsiteX2" fmla="*/ 52861 w 108967"/>
                    <a:gd name="connsiteY2" fmla="*/ 153266 h 170994"/>
                    <a:gd name="connsiteX3" fmla="*/ 27779 w 108967"/>
                    <a:gd name="connsiteY3" fmla="*/ 141298 h 170994"/>
                    <a:gd name="connsiteX4" fmla="*/ 18792 w 108967"/>
                    <a:gd name="connsiteY4" fmla="*/ 107621 h 170994"/>
                    <a:gd name="connsiteX5" fmla="*/ 27779 w 108967"/>
                    <a:gd name="connsiteY5" fmla="*/ 74014 h 170994"/>
                    <a:gd name="connsiteX6" fmla="*/ 52861 w 108967"/>
                    <a:gd name="connsiteY6" fmla="*/ 62046 h 170994"/>
                    <a:gd name="connsiteX7" fmla="*/ 78048 w 108967"/>
                    <a:gd name="connsiteY7" fmla="*/ 74014 h 170994"/>
                    <a:gd name="connsiteX8" fmla="*/ 87036 w 108967"/>
                    <a:gd name="connsiteY8" fmla="*/ 107621 h 170994"/>
                    <a:gd name="connsiteX9" fmla="*/ 107066 w 108967"/>
                    <a:gd name="connsiteY9" fmla="*/ 60411 h 170994"/>
                    <a:gd name="connsiteX10" fmla="*/ 93236 w 108967"/>
                    <a:gd name="connsiteY10" fmla="*/ 14174 h 170994"/>
                    <a:gd name="connsiteX11" fmla="*/ 50911 w 108967"/>
                    <a:gd name="connsiteY11" fmla="*/ -995 h 170994"/>
                    <a:gd name="connsiteX12" fmla="*/ 30984 w 108967"/>
                    <a:gd name="connsiteY12" fmla="*/ 571 h 170994"/>
                    <a:gd name="connsiteX13" fmla="*/ 12800 w 108967"/>
                    <a:gd name="connsiteY13" fmla="*/ 5407 h 170994"/>
                    <a:gd name="connsiteX14" fmla="*/ 12800 w 108967"/>
                    <a:gd name="connsiteY14" fmla="*/ 24855 h 170994"/>
                    <a:gd name="connsiteX15" fmla="*/ 30218 w 108967"/>
                    <a:gd name="connsiteY15" fmla="*/ 17827 h 170994"/>
                    <a:gd name="connsiteX16" fmla="*/ 47740 w 108967"/>
                    <a:gd name="connsiteY16" fmla="*/ 15531 h 170994"/>
                    <a:gd name="connsiteX17" fmla="*/ 77247 w 108967"/>
                    <a:gd name="connsiteY17" fmla="*/ 25794 h 170994"/>
                    <a:gd name="connsiteX18" fmla="*/ 87036 w 108967"/>
                    <a:gd name="connsiteY18" fmla="*/ 56827 h 170994"/>
                    <a:gd name="connsiteX19" fmla="*/ 87036 w 108967"/>
                    <a:gd name="connsiteY19" fmla="*/ 66742 h 170994"/>
                    <a:gd name="connsiteX20" fmla="*/ 71150 w 108967"/>
                    <a:gd name="connsiteY20" fmla="*/ 50634 h 170994"/>
                    <a:gd name="connsiteX21" fmla="*/ 47949 w 108967"/>
                    <a:gd name="connsiteY21" fmla="*/ 45311 h 170994"/>
                    <a:gd name="connsiteX22" fmla="*/ 11824 w 108967"/>
                    <a:gd name="connsiteY22" fmla="*/ 62359 h 170994"/>
                    <a:gd name="connsiteX23" fmla="*/ -1901 w 108967"/>
                    <a:gd name="connsiteY23" fmla="*/ 107621 h 170994"/>
                    <a:gd name="connsiteX24" fmla="*/ 11824 w 108967"/>
                    <a:gd name="connsiteY24" fmla="*/ 152918 h 170994"/>
                    <a:gd name="connsiteX25" fmla="*/ 47949 w 108967"/>
                    <a:gd name="connsiteY25" fmla="*/ 170000 h 170994"/>
                    <a:gd name="connsiteX26" fmla="*/ 71150 w 108967"/>
                    <a:gd name="connsiteY26" fmla="*/ 164677 h 170994"/>
                    <a:gd name="connsiteX27" fmla="*/ 87036 w 108967"/>
                    <a:gd name="connsiteY27" fmla="*/ 148604 h 170994"/>
                    <a:gd name="connsiteX28" fmla="*/ 87036 w 108967"/>
                    <a:gd name="connsiteY28" fmla="*/ 167078 h 170994"/>
                    <a:gd name="connsiteX29" fmla="*/ 107066 w 108967"/>
                    <a:gd name="connsiteY29" fmla="*/ 167078 h 170994"/>
                    <a:gd name="connsiteX30" fmla="*/ 107066 w 108967"/>
                    <a:gd name="connsiteY30" fmla="*/ 60411 h 17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8967" h="170994">
                      <a:moveTo>
                        <a:pt x="87036" y="107621"/>
                      </a:moveTo>
                      <a:cubicBezTo>
                        <a:pt x="87036" y="122117"/>
                        <a:pt x="84040" y="133343"/>
                        <a:pt x="78048" y="141298"/>
                      </a:cubicBezTo>
                      <a:cubicBezTo>
                        <a:pt x="72079" y="149277"/>
                        <a:pt x="63684" y="153266"/>
                        <a:pt x="52861" y="153266"/>
                      </a:cubicBezTo>
                      <a:cubicBezTo>
                        <a:pt x="42132" y="153266"/>
                        <a:pt x="33771" y="149277"/>
                        <a:pt x="27779" y="141298"/>
                      </a:cubicBezTo>
                      <a:cubicBezTo>
                        <a:pt x="21788" y="133343"/>
                        <a:pt x="18792" y="122117"/>
                        <a:pt x="18792" y="107621"/>
                      </a:cubicBezTo>
                      <a:cubicBezTo>
                        <a:pt x="18792" y="93195"/>
                        <a:pt x="21788" y="81992"/>
                        <a:pt x="27779" y="74014"/>
                      </a:cubicBezTo>
                      <a:cubicBezTo>
                        <a:pt x="33771" y="66035"/>
                        <a:pt x="42132" y="62046"/>
                        <a:pt x="52861" y="62046"/>
                      </a:cubicBezTo>
                      <a:cubicBezTo>
                        <a:pt x="63684" y="62046"/>
                        <a:pt x="72079" y="66035"/>
                        <a:pt x="78048" y="74014"/>
                      </a:cubicBezTo>
                      <a:cubicBezTo>
                        <a:pt x="84040" y="81992"/>
                        <a:pt x="87036" y="93195"/>
                        <a:pt x="87036" y="107621"/>
                      </a:cubicBezTo>
                      <a:close/>
                      <a:moveTo>
                        <a:pt x="107066" y="60411"/>
                      </a:moveTo>
                      <a:cubicBezTo>
                        <a:pt x="107066" y="39699"/>
                        <a:pt x="102456" y="24287"/>
                        <a:pt x="93236" y="14174"/>
                      </a:cubicBezTo>
                      <a:cubicBezTo>
                        <a:pt x="84040" y="4062"/>
                        <a:pt x="69931" y="-995"/>
                        <a:pt x="50911" y="-995"/>
                      </a:cubicBezTo>
                      <a:cubicBezTo>
                        <a:pt x="43874" y="-995"/>
                        <a:pt x="37231" y="-473"/>
                        <a:pt x="30984" y="571"/>
                      </a:cubicBezTo>
                      <a:cubicBezTo>
                        <a:pt x="24737" y="1615"/>
                        <a:pt x="18676" y="3227"/>
                        <a:pt x="12800" y="5407"/>
                      </a:cubicBezTo>
                      <a:lnTo>
                        <a:pt x="12800" y="24855"/>
                      </a:lnTo>
                      <a:cubicBezTo>
                        <a:pt x="18676" y="21677"/>
                        <a:pt x="24481" y="19335"/>
                        <a:pt x="30218" y="17827"/>
                      </a:cubicBezTo>
                      <a:cubicBezTo>
                        <a:pt x="35954" y="16296"/>
                        <a:pt x="41795" y="15531"/>
                        <a:pt x="47740" y="15531"/>
                      </a:cubicBezTo>
                      <a:cubicBezTo>
                        <a:pt x="60885" y="15531"/>
                        <a:pt x="70721" y="18952"/>
                        <a:pt x="77247" y="25794"/>
                      </a:cubicBezTo>
                      <a:cubicBezTo>
                        <a:pt x="83772" y="32636"/>
                        <a:pt x="87036" y="42981"/>
                        <a:pt x="87036" y="56827"/>
                      </a:cubicBezTo>
                      <a:lnTo>
                        <a:pt x="87036" y="66742"/>
                      </a:lnTo>
                      <a:cubicBezTo>
                        <a:pt x="82902" y="59552"/>
                        <a:pt x="77606" y="54183"/>
                        <a:pt x="71150" y="50634"/>
                      </a:cubicBezTo>
                      <a:cubicBezTo>
                        <a:pt x="64694" y="47086"/>
                        <a:pt x="56961" y="45311"/>
                        <a:pt x="47949" y="45311"/>
                      </a:cubicBezTo>
                      <a:cubicBezTo>
                        <a:pt x="33016" y="45311"/>
                        <a:pt x="20975" y="50994"/>
                        <a:pt x="11824" y="62359"/>
                      </a:cubicBezTo>
                      <a:cubicBezTo>
                        <a:pt x="2674" y="73747"/>
                        <a:pt x="-1901" y="88834"/>
                        <a:pt x="-1901" y="107621"/>
                      </a:cubicBezTo>
                      <a:cubicBezTo>
                        <a:pt x="-1901" y="126454"/>
                        <a:pt x="2674" y="141553"/>
                        <a:pt x="11824" y="152918"/>
                      </a:cubicBezTo>
                      <a:cubicBezTo>
                        <a:pt x="20975" y="164306"/>
                        <a:pt x="33016" y="170000"/>
                        <a:pt x="47949" y="170000"/>
                      </a:cubicBezTo>
                      <a:cubicBezTo>
                        <a:pt x="56961" y="170000"/>
                        <a:pt x="64694" y="168226"/>
                        <a:pt x="71150" y="164677"/>
                      </a:cubicBezTo>
                      <a:cubicBezTo>
                        <a:pt x="77606" y="161129"/>
                        <a:pt x="82902" y="155771"/>
                        <a:pt x="87036" y="148604"/>
                      </a:cubicBezTo>
                      <a:lnTo>
                        <a:pt x="87036" y="167078"/>
                      </a:lnTo>
                      <a:lnTo>
                        <a:pt x="107066" y="167078"/>
                      </a:lnTo>
                      <a:lnTo>
                        <a:pt x="107066" y="60411"/>
                      </a:lnTo>
                      <a:close/>
                    </a:path>
                  </a:pathLst>
                </a:custGeom>
                <a:solidFill>
                  <a:srgbClr val="000000"/>
                </a:solidFill>
                <a:ln w="35" cap="flat">
                  <a:noFill/>
                  <a:prstDash val="solid"/>
                  <a:round/>
                </a:ln>
              </p:spPr>
              <p:txBody>
                <a:bodyPr rtlCol="0" anchor="ctr"/>
                <a:lstStyle/>
                <a:p>
                  <a:endParaRPr lang="en-US"/>
                </a:p>
              </p:txBody>
            </p:sp>
            <p:sp>
              <p:nvSpPr>
                <p:cNvPr id="683" name="Freeform: Shape 682">
                  <a:extLst>
                    <a:ext uri="{FF2B5EF4-FFF2-40B4-BE49-F238E27FC236}">
                      <a16:creationId xmlns:a16="http://schemas.microsoft.com/office/drawing/2014/main" id="{827D51AF-4777-72E0-EC78-C485F126C620}"/>
                    </a:ext>
                  </a:extLst>
                </p:cNvPr>
                <p:cNvSpPr/>
                <p:nvPr/>
              </p:nvSpPr>
              <p:spPr>
                <a:xfrm rot="-5400000" flipV="1">
                  <a:off x="22579687" y="21650300"/>
                  <a:ext cx="93186" cy="127854"/>
                </a:xfrm>
                <a:custGeom>
                  <a:avLst/>
                  <a:gdLst>
                    <a:gd name="connsiteX0" fmla="*/ 84967 w 93186"/>
                    <a:gd name="connsiteY0" fmla="*/ 119725 h 127854"/>
                    <a:gd name="connsiteX1" fmla="*/ 84967 w 93186"/>
                    <a:gd name="connsiteY1" fmla="*/ 100799 h 127854"/>
                    <a:gd name="connsiteX2" fmla="*/ 67340 w 93186"/>
                    <a:gd name="connsiteY2" fmla="*/ 107305 h 127854"/>
                    <a:gd name="connsiteX3" fmla="*/ 48390 w 93186"/>
                    <a:gd name="connsiteY3" fmla="*/ 109497 h 127854"/>
                    <a:gd name="connsiteX4" fmla="*/ 26025 w 93186"/>
                    <a:gd name="connsiteY4" fmla="*/ 104940 h 127854"/>
                    <a:gd name="connsiteX5" fmla="*/ 18570 w 93186"/>
                    <a:gd name="connsiteY5" fmla="*/ 91232 h 127854"/>
                    <a:gd name="connsiteX6" fmla="*/ 23900 w 93186"/>
                    <a:gd name="connsiteY6" fmla="*/ 80308 h 127854"/>
                    <a:gd name="connsiteX7" fmla="*/ 45359 w 93186"/>
                    <a:gd name="connsiteY7" fmla="*/ 72758 h 127854"/>
                    <a:gd name="connsiteX8" fmla="*/ 52221 w 93186"/>
                    <a:gd name="connsiteY8" fmla="*/ 71228 h 127854"/>
                    <a:gd name="connsiteX9" fmla="*/ 82529 w 93186"/>
                    <a:gd name="connsiteY9" fmla="*/ 58355 h 127854"/>
                    <a:gd name="connsiteX10" fmla="*/ 91517 w 93186"/>
                    <a:gd name="connsiteY10" fmla="*/ 35150 h 127854"/>
                    <a:gd name="connsiteX11" fmla="*/ 78070 w 93186"/>
                    <a:gd name="connsiteY11" fmla="*/ 8257 h 127854"/>
                    <a:gd name="connsiteX12" fmla="*/ 41109 w 93186"/>
                    <a:gd name="connsiteY12" fmla="*/ -1624 h 127854"/>
                    <a:gd name="connsiteX13" fmla="*/ 20695 w 93186"/>
                    <a:gd name="connsiteY13" fmla="*/ 290 h 127854"/>
                    <a:gd name="connsiteX14" fmla="*/ -1670 w 93186"/>
                    <a:gd name="connsiteY14" fmla="*/ 5996 h 127854"/>
                    <a:gd name="connsiteX15" fmla="*/ -1670 w 93186"/>
                    <a:gd name="connsiteY15" fmla="*/ 26661 h 127854"/>
                    <a:gd name="connsiteX16" fmla="*/ 20207 w 93186"/>
                    <a:gd name="connsiteY16" fmla="*/ 17998 h 127854"/>
                    <a:gd name="connsiteX17" fmla="*/ 41562 w 93186"/>
                    <a:gd name="connsiteY17" fmla="*/ 15145 h 127854"/>
                    <a:gd name="connsiteX18" fmla="*/ 63299 w 93186"/>
                    <a:gd name="connsiteY18" fmla="*/ 19981 h 127854"/>
                    <a:gd name="connsiteX19" fmla="*/ 70928 w 93186"/>
                    <a:gd name="connsiteY19" fmla="*/ 33619 h 127854"/>
                    <a:gd name="connsiteX20" fmla="*/ 65424 w 93186"/>
                    <a:gd name="connsiteY20" fmla="*/ 46109 h 127854"/>
                    <a:gd name="connsiteX21" fmla="*/ 41318 w 93186"/>
                    <a:gd name="connsiteY21" fmla="*/ 54493 h 127854"/>
                    <a:gd name="connsiteX22" fmla="*/ 34351 w 93186"/>
                    <a:gd name="connsiteY22" fmla="*/ 56129 h 127854"/>
                    <a:gd name="connsiteX23" fmla="*/ 7457 w 93186"/>
                    <a:gd name="connsiteY23" fmla="*/ 68131 h 127854"/>
                    <a:gd name="connsiteX24" fmla="*/ -799 w 93186"/>
                    <a:gd name="connsiteY24" fmla="*/ 90362 h 127854"/>
                    <a:gd name="connsiteX25" fmla="*/ 11394 w 93186"/>
                    <a:gd name="connsiteY25" fmla="*/ 116873 h 127854"/>
                    <a:gd name="connsiteX26" fmla="*/ 46021 w 93186"/>
                    <a:gd name="connsiteY26" fmla="*/ 126231 h 127854"/>
                    <a:gd name="connsiteX27" fmla="*/ 66888 w 93186"/>
                    <a:gd name="connsiteY27" fmla="*/ 124596 h 127854"/>
                    <a:gd name="connsiteX28" fmla="*/ 84967 w 93186"/>
                    <a:gd name="connsiteY28" fmla="*/ 119725 h 12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3186" h="127854">
                      <a:moveTo>
                        <a:pt x="84967" y="119725"/>
                      </a:moveTo>
                      <a:lnTo>
                        <a:pt x="84967" y="100799"/>
                      </a:lnTo>
                      <a:cubicBezTo>
                        <a:pt x="79324" y="103699"/>
                        <a:pt x="73448" y="105867"/>
                        <a:pt x="67340" y="107305"/>
                      </a:cubicBezTo>
                      <a:cubicBezTo>
                        <a:pt x="61256" y="108766"/>
                        <a:pt x="54939" y="109497"/>
                        <a:pt x="48390" y="109497"/>
                      </a:cubicBezTo>
                      <a:cubicBezTo>
                        <a:pt x="38450" y="109497"/>
                        <a:pt x="30995" y="107978"/>
                        <a:pt x="26025" y="104940"/>
                      </a:cubicBezTo>
                      <a:cubicBezTo>
                        <a:pt x="21055" y="101901"/>
                        <a:pt x="18570" y="97332"/>
                        <a:pt x="18570" y="91232"/>
                      </a:cubicBezTo>
                      <a:cubicBezTo>
                        <a:pt x="18570" y="86593"/>
                        <a:pt x="20346" y="82952"/>
                        <a:pt x="23900" y="80308"/>
                      </a:cubicBezTo>
                      <a:cubicBezTo>
                        <a:pt x="27453" y="77664"/>
                        <a:pt x="34606" y="75147"/>
                        <a:pt x="45359" y="72758"/>
                      </a:cubicBezTo>
                      <a:lnTo>
                        <a:pt x="52221" y="71228"/>
                      </a:lnTo>
                      <a:cubicBezTo>
                        <a:pt x="66435" y="68189"/>
                        <a:pt x="76537" y="63898"/>
                        <a:pt x="82529" y="58355"/>
                      </a:cubicBezTo>
                      <a:cubicBezTo>
                        <a:pt x="88521" y="52812"/>
                        <a:pt x="91517" y="45077"/>
                        <a:pt x="91517" y="35150"/>
                      </a:cubicBezTo>
                      <a:cubicBezTo>
                        <a:pt x="91517" y="23831"/>
                        <a:pt x="87034" y="14867"/>
                        <a:pt x="78070" y="8257"/>
                      </a:cubicBezTo>
                      <a:cubicBezTo>
                        <a:pt x="69106" y="1670"/>
                        <a:pt x="56785" y="-1624"/>
                        <a:pt x="41109" y="-1624"/>
                      </a:cubicBezTo>
                      <a:cubicBezTo>
                        <a:pt x="34583" y="-1624"/>
                        <a:pt x="27778" y="-986"/>
                        <a:pt x="20695" y="290"/>
                      </a:cubicBezTo>
                      <a:cubicBezTo>
                        <a:pt x="13611" y="1566"/>
                        <a:pt x="6157" y="3467"/>
                        <a:pt x="-1670" y="5996"/>
                      </a:cubicBezTo>
                      <a:lnTo>
                        <a:pt x="-1670" y="26661"/>
                      </a:lnTo>
                      <a:cubicBezTo>
                        <a:pt x="5738" y="22811"/>
                        <a:pt x="13031" y="19923"/>
                        <a:pt x="20207" y="17998"/>
                      </a:cubicBezTo>
                      <a:cubicBezTo>
                        <a:pt x="27383" y="16096"/>
                        <a:pt x="34501" y="15145"/>
                        <a:pt x="41562" y="15145"/>
                      </a:cubicBezTo>
                      <a:cubicBezTo>
                        <a:pt x="50991" y="15145"/>
                        <a:pt x="58237" y="16757"/>
                        <a:pt x="63299" y="19981"/>
                      </a:cubicBezTo>
                      <a:cubicBezTo>
                        <a:pt x="68385" y="23205"/>
                        <a:pt x="70928" y="27751"/>
                        <a:pt x="70928" y="33619"/>
                      </a:cubicBezTo>
                      <a:cubicBezTo>
                        <a:pt x="70928" y="39046"/>
                        <a:pt x="69094" y="43210"/>
                        <a:pt x="65424" y="46109"/>
                      </a:cubicBezTo>
                      <a:cubicBezTo>
                        <a:pt x="61778" y="49008"/>
                        <a:pt x="53743" y="51803"/>
                        <a:pt x="41318" y="54493"/>
                      </a:cubicBezTo>
                      <a:lnTo>
                        <a:pt x="34351" y="56129"/>
                      </a:lnTo>
                      <a:cubicBezTo>
                        <a:pt x="21949" y="58726"/>
                        <a:pt x="12984" y="62727"/>
                        <a:pt x="7457" y="68131"/>
                      </a:cubicBezTo>
                      <a:cubicBezTo>
                        <a:pt x="1953" y="73535"/>
                        <a:pt x="-799" y="80946"/>
                        <a:pt x="-799" y="90362"/>
                      </a:cubicBezTo>
                      <a:cubicBezTo>
                        <a:pt x="-799" y="101820"/>
                        <a:pt x="3265" y="110657"/>
                        <a:pt x="11394" y="116873"/>
                      </a:cubicBezTo>
                      <a:cubicBezTo>
                        <a:pt x="19522" y="123112"/>
                        <a:pt x="31064" y="126231"/>
                        <a:pt x="46021" y="126231"/>
                      </a:cubicBezTo>
                      <a:cubicBezTo>
                        <a:pt x="53406" y="126231"/>
                        <a:pt x="60362" y="125686"/>
                        <a:pt x="66888" y="124596"/>
                      </a:cubicBezTo>
                      <a:cubicBezTo>
                        <a:pt x="73437" y="123529"/>
                        <a:pt x="79463" y="121906"/>
                        <a:pt x="84967" y="119725"/>
                      </a:cubicBezTo>
                      <a:close/>
                    </a:path>
                  </a:pathLst>
                </a:custGeom>
                <a:solidFill>
                  <a:srgbClr val="000000"/>
                </a:solidFill>
                <a:ln w="35" cap="flat">
                  <a:noFill/>
                  <a:prstDash val="solid"/>
                  <a:round/>
                </a:ln>
              </p:spPr>
              <p:txBody>
                <a:bodyPr rtlCol="0" anchor="ctr"/>
                <a:lstStyle/>
                <a:p>
                  <a:endParaRPr lang="en-US"/>
                </a:p>
              </p:txBody>
            </p:sp>
            <p:sp>
              <p:nvSpPr>
                <p:cNvPr id="684" name="Freeform: Shape 683">
                  <a:extLst>
                    <a:ext uri="{FF2B5EF4-FFF2-40B4-BE49-F238E27FC236}">
                      <a16:creationId xmlns:a16="http://schemas.microsoft.com/office/drawing/2014/main" id="{5C3821DF-5C60-AE5F-8377-D5E93F752207}"/>
                    </a:ext>
                  </a:extLst>
                </p:cNvPr>
                <p:cNvSpPr/>
                <p:nvPr/>
              </p:nvSpPr>
              <p:spPr>
                <a:xfrm rot="-5400000" flipV="1">
                  <a:off x="22687122" y="21656827"/>
                  <a:ext cx="14863" cy="14843"/>
                </a:xfrm>
                <a:custGeom>
                  <a:avLst/>
                  <a:gdLst/>
                  <a:ahLst/>
                  <a:cxnLst/>
                  <a:rect l="l" t="t" r="r" b="b"/>
                  <a:pathLst>
                    <a:path w="14863" h="14843"/>
                  </a:pathLst>
                </a:custGeom>
                <a:solidFill>
                  <a:srgbClr val="000000"/>
                </a:solidFill>
                <a:ln w="35" cap="flat">
                  <a:noFill/>
                  <a:prstDash val="solid"/>
                  <a:round/>
                </a:ln>
              </p:spPr>
              <p:txBody>
                <a:bodyPr rtlCol="0" anchor="ctr"/>
                <a:lstStyle/>
                <a:p>
                  <a:endParaRPr lang="en-US"/>
                </a:p>
              </p:txBody>
            </p:sp>
            <p:sp>
              <p:nvSpPr>
                <p:cNvPr id="685" name="Freeform: Shape 684">
                  <a:extLst>
                    <a:ext uri="{FF2B5EF4-FFF2-40B4-BE49-F238E27FC236}">
                      <a16:creationId xmlns:a16="http://schemas.microsoft.com/office/drawing/2014/main" id="{7ACABD21-8705-597F-095B-03EA93E10008}"/>
                    </a:ext>
                  </a:extLst>
                </p:cNvPr>
                <p:cNvSpPr/>
                <p:nvPr/>
              </p:nvSpPr>
              <p:spPr>
                <a:xfrm rot="-5400000" flipV="1">
                  <a:off x="22592263" y="21442818"/>
                  <a:ext cx="49955" cy="198305"/>
                </a:xfrm>
                <a:custGeom>
                  <a:avLst/>
                  <a:gdLst>
                    <a:gd name="connsiteX0" fmla="*/ 48702 w 49955"/>
                    <a:gd name="connsiteY0" fmla="*/ 196411 h 198305"/>
                    <a:gd name="connsiteX1" fmla="*/ 27034 w 49955"/>
                    <a:gd name="connsiteY1" fmla="*/ 146939 h 198305"/>
                    <a:gd name="connsiteX2" fmla="*/ 19962 w 49955"/>
                    <a:gd name="connsiteY2" fmla="*/ 97362 h 198305"/>
                    <a:gd name="connsiteX3" fmla="*/ 27104 w 49955"/>
                    <a:gd name="connsiteY3" fmla="*/ 47647 h 198305"/>
                    <a:gd name="connsiteX4" fmla="*/ 48702 w 49955"/>
                    <a:gd name="connsiteY4" fmla="*/ -1895 h 198305"/>
                    <a:gd name="connsiteX5" fmla="*/ 31284 w 49955"/>
                    <a:gd name="connsiteY5" fmla="*/ -1895 h 198305"/>
                    <a:gd name="connsiteX6" fmla="*/ 6864 w 49955"/>
                    <a:gd name="connsiteY6" fmla="*/ 48343 h 198305"/>
                    <a:gd name="connsiteX7" fmla="*/ -1253 w 49955"/>
                    <a:gd name="connsiteY7" fmla="*/ 97362 h 198305"/>
                    <a:gd name="connsiteX8" fmla="*/ 6794 w 49955"/>
                    <a:gd name="connsiteY8" fmla="*/ 146173 h 198305"/>
                    <a:gd name="connsiteX9" fmla="*/ 31284 w 49955"/>
                    <a:gd name="connsiteY9" fmla="*/ 196411 h 198305"/>
                    <a:gd name="connsiteX10" fmla="*/ 48702 w 49955"/>
                    <a:gd name="connsiteY10" fmla="*/ 196411 h 19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55" h="198305">
                      <a:moveTo>
                        <a:pt x="48702" y="196411"/>
                      </a:moveTo>
                      <a:cubicBezTo>
                        <a:pt x="38994" y="179758"/>
                        <a:pt x="31772" y="163267"/>
                        <a:pt x="27034" y="146939"/>
                      </a:cubicBezTo>
                      <a:cubicBezTo>
                        <a:pt x="22319" y="130634"/>
                        <a:pt x="19962" y="114108"/>
                        <a:pt x="19962" y="97362"/>
                      </a:cubicBezTo>
                      <a:cubicBezTo>
                        <a:pt x="19962" y="80640"/>
                        <a:pt x="22342" y="64068"/>
                        <a:pt x="27104" y="47647"/>
                      </a:cubicBezTo>
                      <a:cubicBezTo>
                        <a:pt x="31865" y="31226"/>
                        <a:pt x="39064" y="14712"/>
                        <a:pt x="48702" y="-1895"/>
                      </a:cubicBezTo>
                      <a:lnTo>
                        <a:pt x="31284" y="-1895"/>
                      </a:lnTo>
                      <a:cubicBezTo>
                        <a:pt x="20415" y="15153"/>
                        <a:pt x="12275" y="31898"/>
                        <a:pt x="6864" y="48343"/>
                      </a:cubicBezTo>
                      <a:cubicBezTo>
                        <a:pt x="1453" y="64787"/>
                        <a:pt x="-1253" y="81127"/>
                        <a:pt x="-1253" y="97362"/>
                      </a:cubicBezTo>
                      <a:cubicBezTo>
                        <a:pt x="-1253" y="113528"/>
                        <a:pt x="1429" y="129799"/>
                        <a:pt x="6794" y="146173"/>
                      </a:cubicBezTo>
                      <a:cubicBezTo>
                        <a:pt x="12182" y="162571"/>
                        <a:pt x="20345" y="179317"/>
                        <a:pt x="31284" y="196411"/>
                      </a:cubicBezTo>
                      <a:lnTo>
                        <a:pt x="48702" y="196411"/>
                      </a:lnTo>
                      <a:close/>
                    </a:path>
                  </a:pathLst>
                </a:custGeom>
                <a:solidFill>
                  <a:srgbClr val="000000"/>
                </a:solidFill>
                <a:ln w="35" cap="flat">
                  <a:noFill/>
                  <a:prstDash val="solid"/>
                  <a:round/>
                </a:ln>
              </p:spPr>
              <p:txBody>
                <a:bodyPr rtlCol="0" anchor="ctr"/>
                <a:lstStyle/>
                <a:p>
                  <a:endParaRPr lang="en-US"/>
                </a:p>
              </p:txBody>
            </p:sp>
            <p:sp>
              <p:nvSpPr>
                <p:cNvPr id="686" name="Freeform: Shape 685">
                  <a:extLst>
                    <a:ext uri="{FF2B5EF4-FFF2-40B4-BE49-F238E27FC236}">
                      <a16:creationId xmlns:a16="http://schemas.microsoft.com/office/drawing/2014/main" id="{619F4DF2-BC9B-33CC-267D-4F20C817E355}"/>
                    </a:ext>
                  </a:extLst>
                </p:cNvPr>
                <p:cNvSpPr/>
                <p:nvPr/>
              </p:nvSpPr>
              <p:spPr>
                <a:xfrm rot="-5400000" flipV="1">
                  <a:off x="22545217" y="21334954"/>
                  <a:ext cx="124434" cy="165497"/>
                </a:xfrm>
                <a:custGeom>
                  <a:avLst/>
                  <a:gdLst>
                    <a:gd name="connsiteX0" fmla="*/ -2329 w 124434"/>
                    <a:gd name="connsiteY0" fmla="*/ 163313 h 165497"/>
                    <a:gd name="connsiteX1" fmla="*/ 19792 w 124434"/>
                    <a:gd name="connsiteY1" fmla="*/ 163313 h 165497"/>
                    <a:gd name="connsiteX2" fmla="*/ 19792 w 124434"/>
                    <a:gd name="connsiteY2" fmla="*/ 64683 h 165497"/>
                    <a:gd name="connsiteX3" fmla="*/ 29233 w 124434"/>
                    <a:gd name="connsiteY3" fmla="*/ 27109 h 165497"/>
                    <a:gd name="connsiteX4" fmla="*/ 59958 w 124434"/>
                    <a:gd name="connsiteY4" fmla="*/ 15663 h 165497"/>
                    <a:gd name="connsiteX5" fmla="*/ 90544 w 124434"/>
                    <a:gd name="connsiteY5" fmla="*/ 27109 h 165497"/>
                    <a:gd name="connsiteX6" fmla="*/ 100020 w 124434"/>
                    <a:gd name="connsiteY6" fmla="*/ 64683 h 165497"/>
                    <a:gd name="connsiteX7" fmla="*/ 100020 w 124434"/>
                    <a:gd name="connsiteY7" fmla="*/ 163313 h 165497"/>
                    <a:gd name="connsiteX8" fmla="*/ 122106 w 124434"/>
                    <a:gd name="connsiteY8" fmla="*/ 163313 h 165497"/>
                    <a:gd name="connsiteX9" fmla="*/ 122106 w 124434"/>
                    <a:gd name="connsiteY9" fmla="*/ 61969 h 165497"/>
                    <a:gd name="connsiteX10" fmla="*/ 106360 w 124434"/>
                    <a:gd name="connsiteY10" fmla="*/ 14028 h 165497"/>
                    <a:gd name="connsiteX11" fmla="*/ 59958 w 124434"/>
                    <a:gd name="connsiteY11" fmla="*/ -2184 h 165497"/>
                    <a:gd name="connsiteX12" fmla="*/ 13382 w 124434"/>
                    <a:gd name="connsiteY12" fmla="*/ 14028 h 165497"/>
                    <a:gd name="connsiteX13" fmla="*/ -2329 w 124434"/>
                    <a:gd name="connsiteY13" fmla="*/ 61969 h 165497"/>
                    <a:gd name="connsiteX14" fmla="*/ -2329 w 124434"/>
                    <a:gd name="connsiteY14" fmla="*/ 163313 h 165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4434" h="165497">
                      <a:moveTo>
                        <a:pt x="-2329" y="163313"/>
                      </a:moveTo>
                      <a:lnTo>
                        <a:pt x="19792" y="163313"/>
                      </a:lnTo>
                      <a:lnTo>
                        <a:pt x="19792" y="64683"/>
                      </a:lnTo>
                      <a:cubicBezTo>
                        <a:pt x="19792" y="47287"/>
                        <a:pt x="22939" y="34763"/>
                        <a:pt x="29233" y="27109"/>
                      </a:cubicBezTo>
                      <a:cubicBezTo>
                        <a:pt x="35550" y="19478"/>
                        <a:pt x="45791" y="15663"/>
                        <a:pt x="59958" y="15663"/>
                      </a:cubicBezTo>
                      <a:cubicBezTo>
                        <a:pt x="74032" y="15663"/>
                        <a:pt x="84228" y="19478"/>
                        <a:pt x="90544" y="27109"/>
                      </a:cubicBezTo>
                      <a:cubicBezTo>
                        <a:pt x="96861" y="34763"/>
                        <a:pt x="100020" y="47287"/>
                        <a:pt x="100020" y="64683"/>
                      </a:cubicBezTo>
                      <a:lnTo>
                        <a:pt x="100020" y="163313"/>
                      </a:lnTo>
                      <a:lnTo>
                        <a:pt x="122106" y="163313"/>
                      </a:lnTo>
                      <a:lnTo>
                        <a:pt x="122106" y="61969"/>
                      </a:lnTo>
                      <a:cubicBezTo>
                        <a:pt x="122106" y="40816"/>
                        <a:pt x="116857" y="24836"/>
                        <a:pt x="106360" y="14028"/>
                      </a:cubicBezTo>
                      <a:cubicBezTo>
                        <a:pt x="95886" y="3220"/>
                        <a:pt x="80419" y="-2184"/>
                        <a:pt x="59958" y="-2184"/>
                      </a:cubicBezTo>
                      <a:cubicBezTo>
                        <a:pt x="39405" y="-2184"/>
                        <a:pt x="23879" y="3220"/>
                        <a:pt x="13382" y="14028"/>
                      </a:cubicBezTo>
                      <a:cubicBezTo>
                        <a:pt x="2908" y="24836"/>
                        <a:pt x="-2329" y="40816"/>
                        <a:pt x="-2329" y="61969"/>
                      </a:cubicBezTo>
                      <a:lnTo>
                        <a:pt x="-2329" y="163313"/>
                      </a:lnTo>
                      <a:close/>
                    </a:path>
                  </a:pathLst>
                </a:custGeom>
                <a:solidFill>
                  <a:srgbClr val="000000"/>
                </a:solidFill>
                <a:ln w="35" cap="flat">
                  <a:noFill/>
                  <a:prstDash val="solid"/>
                  <a:round/>
                </a:ln>
              </p:spPr>
              <p:txBody>
                <a:bodyPr rtlCol="0" anchor="ctr"/>
                <a:lstStyle/>
                <a:p>
                  <a:endParaRPr lang="en-US"/>
                </a:p>
              </p:txBody>
            </p:sp>
            <p:sp>
              <p:nvSpPr>
                <p:cNvPr id="687" name="Freeform: Shape 686">
                  <a:extLst>
                    <a:ext uri="{FF2B5EF4-FFF2-40B4-BE49-F238E27FC236}">
                      <a16:creationId xmlns:a16="http://schemas.microsoft.com/office/drawing/2014/main" id="{5D677653-ACAE-41F7-8D9B-116B04FFFF54}"/>
                    </a:ext>
                  </a:extLst>
                </p:cNvPr>
                <p:cNvSpPr/>
                <p:nvPr/>
              </p:nvSpPr>
              <p:spPr>
                <a:xfrm rot="-5400000" flipV="1">
                  <a:off x="22548770" y="21180194"/>
                  <a:ext cx="114401" cy="168420"/>
                </a:xfrm>
                <a:custGeom>
                  <a:avLst/>
                  <a:gdLst>
                    <a:gd name="connsiteX0" fmla="*/ 102562 w 114401"/>
                    <a:gd name="connsiteY0" fmla="*/ 157938 h 168420"/>
                    <a:gd name="connsiteX1" fmla="*/ 102562 w 114401"/>
                    <a:gd name="connsiteY1" fmla="*/ 136507 h 168420"/>
                    <a:gd name="connsiteX2" fmla="*/ 78943 w 114401"/>
                    <a:gd name="connsiteY2" fmla="*/ 145414 h 168420"/>
                    <a:gd name="connsiteX3" fmla="*/ 57484 w 114401"/>
                    <a:gd name="connsiteY3" fmla="*/ 148371 h 168420"/>
                    <a:gd name="connsiteX4" fmla="*/ 29789 w 114401"/>
                    <a:gd name="connsiteY4" fmla="*/ 141413 h 168420"/>
                    <a:gd name="connsiteX5" fmla="*/ 20035 w 114401"/>
                    <a:gd name="connsiteY5" fmla="*/ 121617 h 168420"/>
                    <a:gd name="connsiteX6" fmla="*/ 26515 w 114401"/>
                    <a:gd name="connsiteY6" fmla="*/ 105335 h 168420"/>
                    <a:gd name="connsiteX7" fmla="*/ 51074 w 114401"/>
                    <a:gd name="connsiteY7" fmla="*/ 96498 h 168420"/>
                    <a:gd name="connsiteX8" fmla="*/ 64347 w 114401"/>
                    <a:gd name="connsiteY8" fmla="*/ 93785 h 168420"/>
                    <a:gd name="connsiteX9" fmla="*/ 100646 w 114401"/>
                    <a:gd name="connsiteY9" fmla="*/ 77294 h 168420"/>
                    <a:gd name="connsiteX10" fmla="*/ 112351 w 114401"/>
                    <a:gd name="connsiteY10" fmla="*/ 45739 h 168420"/>
                    <a:gd name="connsiteX11" fmla="*/ 96501 w 114401"/>
                    <a:gd name="connsiteY11" fmla="*/ 9940 h 168420"/>
                    <a:gd name="connsiteX12" fmla="*/ 50099 w 114401"/>
                    <a:gd name="connsiteY12" fmla="*/ -2237 h 168420"/>
                    <a:gd name="connsiteX13" fmla="*/ 25539 w 114401"/>
                    <a:gd name="connsiteY13" fmla="*/ 372 h 168420"/>
                    <a:gd name="connsiteX14" fmla="*/ -1389 w 114401"/>
                    <a:gd name="connsiteY14" fmla="*/ 8096 h 168420"/>
                    <a:gd name="connsiteX15" fmla="*/ -1389 w 114401"/>
                    <a:gd name="connsiteY15" fmla="*/ 30710 h 168420"/>
                    <a:gd name="connsiteX16" fmla="*/ 24843 w 114401"/>
                    <a:gd name="connsiteY16" fmla="*/ 19403 h 168420"/>
                    <a:gd name="connsiteX17" fmla="*/ 50099 w 114401"/>
                    <a:gd name="connsiteY17" fmla="*/ 15611 h 168420"/>
                    <a:gd name="connsiteX18" fmla="*/ 79152 w 114401"/>
                    <a:gd name="connsiteY18" fmla="*/ 22986 h 168420"/>
                    <a:gd name="connsiteX19" fmla="*/ 89394 w 114401"/>
                    <a:gd name="connsiteY19" fmla="*/ 44104 h 168420"/>
                    <a:gd name="connsiteX20" fmla="*/ 82044 w 114401"/>
                    <a:gd name="connsiteY20" fmla="*/ 62786 h 168420"/>
                    <a:gd name="connsiteX21" fmla="*/ 57937 w 114401"/>
                    <a:gd name="connsiteY21" fmla="*/ 72910 h 168420"/>
                    <a:gd name="connsiteX22" fmla="*/ 44525 w 114401"/>
                    <a:gd name="connsiteY22" fmla="*/ 75520 h 168420"/>
                    <a:gd name="connsiteX23" fmla="*/ 8923 w 114401"/>
                    <a:gd name="connsiteY23" fmla="*/ 90828 h 168420"/>
                    <a:gd name="connsiteX24" fmla="*/ -2051 w 114401"/>
                    <a:gd name="connsiteY24" fmla="*/ 119878 h 168420"/>
                    <a:gd name="connsiteX25" fmla="*/ 13138 w 114401"/>
                    <a:gd name="connsiteY25" fmla="*/ 153798 h 168420"/>
                    <a:gd name="connsiteX26" fmla="*/ 54976 w 114401"/>
                    <a:gd name="connsiteY26" fmla="*/ 166184 h 168420"/>
                    <a:gd name="connsiteX27" fmla="*/ 78281 w 114401"/>
                    <a:gd name="connsiteY27" fmla="*/ 164096 h 168420"/>
                    <a:gd name="connsiteX28" fmla="*/ 102562 w 114401"/>
                    <a:gd name="connsiteY28" fmla="*/ 157938 h 168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4401" h="168420">
                      <a:moveTo>
                        <a:pt x="102562" y="157938"/>
                      </a:moveTo>
                      <a:lnTo>
                        <a:pt x="102562" y="136507"/>
                      </a:lnTo>
                      <a:cubicBezTo>
                        <a:pt x="94225" y="140497"/>
                        <a:pt x="86352" y="143465"/>
                        <a:pt x="78943" y="145414"/>
                      </a:cubicBezTo>
                      <a:cubicBezTo>
                        <a:pt x="71535" y="147385"/>
                        <a:pt x="64382" y="148371"/>
                        <a:pt x="57484" y="148371"/>
                      </a:cubicBezTo>
                      <a:cubicBezTo>
                        <a:pt x="45524" y="148371"/>
                        <a:pt x="36292" y="146051"/>
                        <a:pt x="29789" y="141413"/>
                      </a:cubicBezTo>
                      <a:cubicBezTo>
                        <a:pt x="23286" y="136774"/>
                        <a:pt x="20035" y="130175"/>
                        <a:pt x="20035" y="121617"/>
                      </a:cubicBezTo>
                      <a:cubicBezTo>
                        <a:pt x="20035" y="114427"/>
                        <a:pt x="22195" y="109000"/>
                        <a:pt x="26515" y="105335"/>
                      </a:cubicBezTo>
                      <a:cubicBezTo>
                        <a:pt x="30834" y="101694"/>
                        <a:pt x="39021" y="98748"/>
                        <a:pt x="51074" y="96498"/>
                      </a:cubicBezTo>
                      <a:lnTo>
                        <a:pt x="64347" y="93785"/>
                      </a:lnTo>
                      <a:cubicBezTo>
                        <a:pt x="80743" y="90654"/>
                        <a:pt x="92843" y="85157"/>
                        <a:pt x="100646" y="77294"/>
                      </a:cubicBezTo>
                      <a:cubicBezTo>
                        <a:pt x="108449" y="69431"/>
                        <a:pt x="112351" y="58913"/>
                        <a:pt x="112351" y="45739"/>
                      </a:cubicBezTo>
                      <a:cubicBezTo>
                        <a:pt x="112351" y="29991"/>
                        <a:pt x="107067" y="18058"/>
                        <a:pt x="96501" y="9940"/>
                      </a:cubicBezTo>
                      <a:cubicBezTo>
                        <a:pt x="85957" y="1822"/>
                        <a:pt x="70489" y="-2237"/>
                        <a:pt x="50099" y="-2237"/>
                      </a:cubicBezTo>
                      <a:cubicBezTo>
                        <a:pt x="42412" y="-2237"/>
                        <a:pt x="34225" y="-1367"/>
                        <a:pt x="25539" y="372"/>
                      </a:cubicBezTo>
                      <a:cubicBezTo>
                        <a:pt x="16877" y="2112"/>
                        <a:pt x="7901" y="4686"/>
                        <a:pt x="-1389" y="8096"/>
                      </a:cubicBezTo>
                      <a:lnTo>
                        <a:pt x="-1389" y="30710"/>
                      </a:lnTo>
                      <a:cubicBezTo>
                        <a:pt x="7529" y="25723"/>
                        <a:pt x="16273" y="21954"/>
                        <a:pt x="24843" y="19403"/>
                      </a:cubicBezTo>
                      <a:cubicBezTo>
                        <a:pt x="33412" y="16875"/>
                        <a:pt x="41831" y="15611"/>
                        <a:pt x="50099" y="15611"/>
                      </a:cubicBezTo>
                      <a:cubicBezTo>
                        <a:pt x="62640" y="15611"/>
                        <a:pt x="72324" y="18069"/>
                        <a:pt x="79152" y="22986"/>
                      </a:cubicBezTo>
                      <a:cubicBezTo>
                        <a:pt x="85980" y="27926"/>
                        <a:pt x="89394" y="34966"/>
                        <a:pt x="89394" y="44104"/>
                      </a:cubicBezTo>
                      <a:cubicBezTo>
                        <a:pt x="89394" y="52060"/>
                        <a:pt x="86944" y="58287"/>
                        <a:pt x="82044" y="62786"/>
                      </a:cubicBezTo>
                      <a:cubicBezTo>
                        <a:pt x="77143" y="67286"/>
                        <a:pt x="69108" y="70661"/>
                        <a:pt x="57937" y="72910"/>
                      </a:cubicBezTo>
                      <a:lnTo>
                        <a:pt x="44525" y="75520"/>
                      </a:lnTo>
                      <a:cubicBezTo>
                        <a:pt x="28129" y="78767"/>
                        <a:pt x="16261" y="83869"/>
                        <a:pt x="8923" y="90828"/>
                      </a:cubicBezTo>
                      <a:cubicBezTo>
                        <a:pt x="1607" y="97786"/>
                        <a:pt x="-2051" y="107469"/>
                        <a:pt x="-2051" y="119878"/>
                      </a:cubicBezTo>
                      <a:cubicBezTo>
                        <a:pt x="-2051" y="134234"/>
                        <a:pt x="3012" y="145541"/>
                        <a:pt x="13138" y="153798"/>
                      </a:cubicBezTo>
                      <a:cubicBezTo>
                        <a:pt x="23264" y="162055"/>
                        <a:pt x="37209" y="166184"/>
                        <a:pt x="54976" y="166184"/>
                      </a:cubicBezTo>
                      <a:cubicBezTo>
                        <a:pt x="62616" y="166184"/>
                        <a:pt x="70385" y="165488"/>
                        <a:pt x="78281" y="164096"/>
                      </a:cubicBezTo>
                      <a:cubicBezTo>
                        <a:pt x="86201" y="162728"/>
                        <a:pt x="94294" y="160675"/>
                        <a:pt x="102562" y="157938"/>
                      </a:cubicBezTo>
                      <a:close/>
                    </a:path>
                  </a:pathLst>
                </a:custGeom>
                <a:solidFill>
                  <a:srgbClr val="000000"/>
                </a:solidFill>
                <a:ln w="35" cap="flat">
                  <a:noFill/>
                  <a:prstDash val="solid"/>
                  <a:round/>
                </a:ln>
              </p:spPr>
              <p:txBody>
                <a:bodyPr rtlCol="0" anchor="ctr"/>
                <a:lstStyle/>
                <a:p>
                  <a:endParaRPr lang="en-US"/>
                </a:p>
              </p:txBody>
            </p:sp>
            <p:sp>
              <p:nvSpPr>
                <p:cNvPr id="688" name="Freeform: Shape 687">
                  <a:extLst>
                    <a:ext uri="{FF2B5EF4-FFF2-40B4-BE49-F238E27FC236}">
                      <a16:creationId xmlns:a16="http://schemas.microsoft.com/office/drawing/2014/main" id="{373EF1FD-C291-BB21-588C-4E4A412C8D45}"/>
                    </a:ext>
                  </a:extLst>
                </p:cNvPr>
                <p:cNvSpPr/>
                <p:nvPr/>
              </p:nvSpPr>
              <p:spPr>
                <a:xfrm rot="-5400000" flipV="1">
                  <a:off x="22537535" y="21023636"/>
                  <a:ext cx="136627" cy="162332"/>
                </a:xfrm>
                <a:custGeom>
                  <a:avLst/>
                  <a:gdLst>
                    <a:gd name="connsiteX0" fmla="*/ 19406 w 136627"/>
                    <a:gd name="connsiteY0" fmla="*/ 142025 h 162332"/>
                    <a:gd name="connsiteX1" fmla="*/ 19406 w 136627"/>
                    <a:gd name="connsiteY1" fmla="*/ 15805 h 162332"/>
                    <a:gd name="connsiteX2" fmla="*/ 45986 w 136627"/>
                    <a:gd name="connsiteY2" fmla="*/ 15805 h 162332"/>
                    <a:gd name="connsiteX3" fmla="*/ 95244 w 136627"/>
                    <a:gd name="connsiteY3" fmla="*/ 31009 h 162332"/>
                    <a:gd name="connsiteX4" fmla="*/ 110851 w 136627"/>
                    <a:gd name="connsiteY4" fmla="*/ 79089 h 162332"/>
                    <a:gd name="connsiteX5" fmla="*/ 95244 w 136627"/>
                    <a:gd name="connsiteY5" fmla="*/ 126856 h 162332"/>
                    <a:gd name="connsiteX6" fmla="*/ 45986 w 136627"/>
                    <a:gd name="connsiteY6" fmla="*/ 142025 h 162332"/>
                    <a:gd name="connsiteX7" fmla="*/ 19406 w 136627"/>
                    <a:gd name="connsiteY7" fmla="*/ 142025 h 162332"/>
                    <a:gd name="connsiteX8" fmla="*/ -2576 w 136627"/>
                    <a:gd name="connsiteY8" fmla="*/ 160081 h 162332"/>
                    <a:gd name="connsiteX9" fmla="*/ 42607 w 136627"/>
                    <a:gd name="connsiteY9" fmla="*/ 160081 h 162332"/>
                    <a:gd name="connsiteX10" fmla="*/ 111930 w 136627"/>
                    <a:gd name="connsiteY10" fmla="*/ 140459 h 162332"/>
                    <a:gd name="connsiteX11" fmla="*/ 134051 w 136627"/>
                    <a:gd name="connsiteY11" fmla="*/ 79089 h 162332"/>
                    <a:gd name="connsiteX12" fmla="*/ 111826 w 136627"/>
                    <a:gd name="connsiteY12" fmla="*/ 17406 h 162332"/>
                    <a:gd name="connsiteX13" fmla="*/ 42607 w 136627"/>
                    <a:gd name="connsiteY13" fmla="*/ -2251 h 162332"/>
                    <a:gd name="connsiteX14" fmla="*/ -2576 w 136627"/>
                    <a:gd name="connsiteY14" fmla="*/ -2251 h 162332"/>
                    <a:gd name="connsiteX15" fmla="*/ -2576 w 136627"/>
                    <a:gd name="connsiteY15" fmla="*/ 160081 h 162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6627" h="162332">
                      <a:moveTo>
                        <a:pt x="19406" y="142025"/>
                      </a:moveTo>
                      <a:lnTo>
                        <a:pt x="19406" y="15805"/>
                      </a:lnTo>
                      <a:lnTo>
                        <a:pt x="45986" y="15805"/>
                      </a:lnTo>
                      <a:cubicBezTo>
                        <a:pt x="68420" y="15805"/>
                        <a:pt x="84839" y="20873"/>
                        <a:pt x="95244" y="31009"/>
                      </a:cubicBezTo>
                      <a:cubicBezTo>
                        <a:pt x="105648" y="41167"/>
                        <a:pt x="110851" y="57194"/>
                        <a:pt x="110851" y="79089"/>
                      </a:cubicBezTo>
                      <a:cubicBezTo>
                        <a:pt x="110851" y="100821"/>
                        <a:pt x="105648" y="116744"/>
                        <a:pt x="95244" y="126856"/>
                      </a:cubicBezTo>
                      <a:cubicBezTo>
                        <a:pt x="84839" y="136969"/>
                        <a:pt x="68420" y="142025"/>
                        <a:pt x="45986" y="142025"/>
                      </a:cubicBezTo>
                      <a:lnTo>
                        <a:pt x="19406" y="142025"/>
                      </a:lnTo>
                      <a:close/>
                      <a:moveTo>
                        <a:pt x="-2576" y="160081"/>
                      </a:moveTo>
                      <a:lnTo>
                        <a:pt x="42607" y="160081"/>
                      </a:lnTo>
                      <a:cubicBezTo>
                        <a:pt x="74098" y="160081"/>
                        <a:pt x="97206" y="153540"/>
                        <a:pt x="111930" y="140459"/>
                      </a:cubicBezTo>
                      <a:cubicBezTo>
                        <a:pt x="126678" y="127378"/>
                        <a:pt x="134051" y="106921"/>
                        <a:pt x="134051" y="79089"/>
                      </a:cubicBezTo>
                      <a:cubicBezTo>
                        <a:pt x="134051" y="51094"/>
                        <a:pt x="126643" y="30533"/>
                        <a:pt x="111826" y="17406"/>
                      </a:cubicBezTo>
                      <a:cubicBezTo>
                        <a:pt x="97032" y="4301"/>
                        <a:pt x="73959" y="-2251"/>
                        <a:pt x="42607" y="-2251"/>
                      </a:cubicBezTo>
                      <a:lnTo>
                        <a:pt x="-2576" y="-2251"/>
                      </a:lnTo>
                      <a:lnTo>
                        <a:pt x="-2576" y="160081"/>
                      </a:lnTo>
                      <a:close/>
                    </a:path>
                  </a:pathLst>
                </a:custGeom>
                <a:solidFill>
                  <a:srgbClr val="000000"/>
                </a:solidFill>
                <a:ln w="35" cap="flat">
                  <a:noFill/>
                  <a:prstDash val="solid"/>
                  <a:round/>
                </a:ln>
              </p:spPr>
              <p:txBody>
                <a:bodyPr rtlCol="0" anchor="ctr"/>
                <a:lstStyle/>
                <a:p>
                  <a:endParaRPr lang="en-US"/>
                </a:p>
              </p:txBody>
            </p:sp>
            <p:sp>
              <p:nvSpPr>
                <p:cNvPr id="689" name="Freeform: Shape 688">
                  <a:extLst>
                    <a:ext uri="{FF2B5EF4-FFF2-40B4-BE49-F238E27FC236}">
                      <a16:creationId xmlns:a16="http://schemas.microsoft.com/office/drawing/2014/main" id="{405F3EBF-F1B8-755B-8283-46ED4D564DAB}"/>
                    </a:ext>
                  </a:extLst>
                </p:cNvPr>
                <p:cNvSpPr/>
                <p:nvPr/>
              </p:nvSpPr>
              <p:spPr>
                <a:xfrm rot="-5400000" flipV="1">
                  <a:off x="22592263" y="20881478"/>
                  <a:ext cx="49955" cy="198305"/>
                </a:xfrm>
                <a:custGeom>
                  <a:avLst/>
                  <a:gdLst>
                    <a:gd name="connsiteX0" fmla="*/ -1216 w 49955"/>
                    <a:gd name="connsiteY0" fmla="*/ 196373 h 198305"/>
                    <a:gd name="connsiteX1" fmla="*/ 16202 w 49955"/>
                    <a:gd name="connsiteY1" fmla="*/ 196373 h 198305"/>
                    <a:gd name="connsiteX2" fmla="*/ 40622 w 49955"/>
                    <a:gd name="connsiteY2" fmla="*/ 146136 h 198305"/>
                    <a:gd name="connsiteX3" fmla="*/ 48739 w 49955"/>
                    <a:gd name="connsiteY3" fmla="*/ 97325 h 198305"/>
                    <a:gd name="connsiteX4" fmla="*/ 40622 w 49955"/>
                    <a:gd name="connsiteY4" fmla="*/ 48305 h 198305"/>
                    <a:gd name="connsiteX5" fmla="*/ 16202 w 49955"/>
                    <a:gd name="connsiteY5" fmla="*/ -1932 h 198305"/>
                    <a:gd name="connsiteX6" fmla="*/ -1216 w 49955"/>
                    <a:gd name="connsiteY6" fmla="*/ -1932 h 198305"/>
                    <a:gd name="connsiteX7" fmla="*/ 20382 w 49955"/>
                    <a:gd name="connsiteY7" fmla="*/ 47609 h 198305"/>
                    <a:gd name="connsiteX8" fmla="*/ 27524 w 49955"/>
                    <a:gd name="connsiteY8" fmla="*/ 97325 h 198305"/>
                    <a:gd name="connsiteX9" fmla="*/ 20382 w 49955"/>
                    <a:gd name="connsiteY9" fmla="*/ 146901 h 198305"/>
                    <a:gd name="connsiteX10" fmla="*/ -1216 w 49955"/>
                    <a:gd name="connsiteY10" fmla="*/ 196373 h 19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55" h="198305">
                      <a:moveTo>
                        <a:pt x="-1216" y="196373"/>
                      </a:moveTo>
                      <a:lnTo>
                        <a:pt x="16202" y="196373"/>
                      </a:lnTo>
                      <a:cubicBezTo>
                        <a:pt x="27071" y="179279"/>
                        <a:pt x="35211" y="162533"/>
                        <a:pt x="40622" y="146136"/>
                      </a:cubicBezTo>
                      <a:cubicBezTo>
                        <a:pt x="46033" y="129761"/>
                        <a:pt x="48739" y="113491"/>
                        <a:pt x="48739" y="97325"/>
                      </a:cubicBezTo>
                      <a:cubicBezTo>
                        <a:pt x="48739" y="81089"/>
                        <a:pt x="46033" y="64749"/>
                        <a:pt x="40622" y="48305"/>
                      </a:cubicBezTo>
                      <a:cubicBezTo>
                        <a:pt x="35211" y="31861"/>
                        <a:pt x="27071" y="15115"/>
                        <a:pt x="16202" y="-1932"/>
                      </a:cubicBezTo>
                      <a:lnTo>
                        <a:pt x="-1216" y="-1932"/>
                      </a:lnTo>
                      <a:cubicBezTo>
                        <a:pt x="8422" y="14674"/>
                        <a:pt x="15621" y="31188"/>
                        <a:pt x="20382" y="47609"/>
                      </a:cubicBezTo>
                      <a:cubicBezTo>
                        <a:pt x="25143" y="64030"/>
                        <a:pt x="27524" y="80602"/>
                        <a:pt x="27524" y="97325"/>
                      </a:cubicBezTo>
                      <a:cubicBezTo>
                        <a:pt x="27524" y="114070"/>
                        <a:pt x="25143" y="130596"/>
                        <a:pt x="20382" y="146901"/>
                      </a:cubicBezTo>
                      <a:cubicBezTo>
                        <a:pt x="15621" y="163229"/>
                        <a:pt x="8422" y="179720"/>
                        <a:pt x="-1216" y="196373"/>
                      </a:cubicBezTo>
                      <a:close/>
                    </a:path>
                  </a:pathLst>
                </a:custGeom>
                <a:solidFill>
                  <a:srgbClr val="000000"/>
                </a:solidFill>
                <a:ln w="35" cap="flat">
                  <a:noFill/>
                  <a:prstDash val="solid"/>
                  <a:round/>
                </a:ln>
              </p:spPr>
              <p:txBody>
                <a:bodyPr rtlCol="0" anchor="ctr"/>
                <a:lstStyle/>
                <a:p>
                  <a:endParaRPr lang="en-US"/>
                </a:p>
              </p:txBody>
            </p:sp>
          </p:grpSp>
        </p:grpSp>
        <p:sp>
          <p:nvSpPr>
            <p:cNvPr id="690" name="Freeform: Shape 689">
              <a:extLst>
                <a:ext uri="{FF2B5EF4-FFF2-40B4-BE49-F238E27FC236}">
                  <a16:creationId xmlns:a16="http://schemas.microsoft.com/office/drawing/2014/main" id="{67DEE3C3-87F0-DF21-3F0C-55E558CCDB4C}"/>
                </a:ext>
              </a:extLst>
            </p:cNvPr>
            <p:cNvSpPr/>
            <p:nvPr/>
          </p:nvSpPr>
          <p:spPr>
            <a:xfrm>
              <a:off x="23671420" y="20560020"/>
              <a:ext cx="6031846" cy="1461551"/>
            </a:xfrm>
            <a:custGeom>
              <a:avLst/>
              <a:gdLst>
                <a:gd name="connsiteX0" fmla="*/ 0 w 6031846"/>
                <a:gd name="connsiteY0" fmla="*/ 592515 h 1461551"/>
                <a:gd name="connsiteX1" fmla="*/ 463982 w 6031846"/>
                <a:gd name="connsiteY1" fmla="*/ 345637 h 1461551"/>
                <a:gd name="connsiteX2" fmla="*/ 927973 w 6031846"/>
                <a:gd name="connsiteY2" fmla="*/ 0 h 1461551"/>
                <a:gd name="connsiteX3" fmla="*/ 1391965 w 6031846"/>
                <a:gd name="connsiteY3" fmla="*/ 1135669 h 1461551"/>
                <a:gd name="connsiteX4" fmla="*/ 1855956 w 6031846"/>
                <a:gd name="connsiteY4" fmla="*/ 1303553 h 1461551"/>
                <a:gd name="connsiteX5" fmla="*/ 2319947 w 6031846"/>
                <a:gd name="connsiteY5" fmla="*/ 1461552 h 1461551"/>
                <a:gd name="connsiteX6" fmla="*/ 2783923 w 6031846"/>
                <a:gd name="connsiteY6" fmla="*/ 39501 h 1461551"/>
                <a:gd name="connsiteX7" fmla="*/ 3247915 w 6031846"/>
                <a:gd name="connsiteY7" fmla="*/ 513519 h 1461551"/>
                <a:gd name="connsiteX8" fmla="*/ 3711906 w 6031846"/>
                <a:gd name="connsiteY8" fmla="*/ 1135669 h 1461551"/>
                <a:gd name="connsiteX9" fmla="*/ 4175897 w 6031846"/>
                <a:gd name="connsiteY9" fmla="*/ 1382552 h 1461551"/>
                <a:gd name="connsiteX10" fmla="*/ 4639873 w 6031846"/>
                <a:gd name="connsiteY10" fmla="*/ 829528 h 1461551"/>
                <a:gd name="connsiteX11" fmla="*/ 5103864 w 6031846"/>
                <a:gd name="connsiteY11" fmla="*/ 592515 h 1461551"/>
                <a:gd name="connsiteX12" fmla="*/ 5567856 w 6031846"/>
                <a:gd name="connsiteY12" fmla="*/ 395014 h 1461551"/>
                <a:gd name="connsiteX13" fmla="*/ 6031847 w 6031846"/>
                <a:gd name="connsiteY13" fmla="*/ 395014 h 1461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31846" h="1461551">
                  <a:moveTo>
                    <a:pt x="0" y="592515"/>
                  </a:moveTo>
                  <a:lnTo>
                    <a:pt x="463982" y="345637"/>
                  </a:lnTo>
                  <a:lnTo>
                    <a:pt x="927973" y="0"/>
                  </a:lnTo>
                  <a:lnTo>
                    <a:pt x="1391965" y="1135669"/>
                  </a:lnTo>
                  <a:lnTo>
                    <a:pt x="1855956" y="1303553"/>
                  </a:lnTo>
                  <a:lnTo>
                    <a:pt x="2319947" y="1461552"/>
                  </a:lnTo>
                  <a:lnTo>
                    <a:pt x="2783923" y="39501"/>
                  </a:lnTo>
                  <a:lnTo>
                    <a:pt x="3247915" y="513519"/>
                  </a:lnTo>
                  <a:lnTo>
                    <a:pt x="3711906" y="1135669"/>
                  </a:lnTo>
                  <a:lnTo>
                    <a:pt x="4175897" y="1382552"/>
                  </a:lnTo>
                  <a:lnTo>
                    <a:pt x="4639873" y="829528"/>
                  </a:lnTo>
                  <a:lnTo>
                    <a:pt x="5103864" y="592515"/>
                  </a:lnTo>
                  <a:lnTo>
                    <a:pt x="5567856" y="395014"/>
                  </a:lnTo>
                  <a:lnTo>
                    <a:pt x="6031847" y="395014"/>
                  </a:lnTo>
                </a:path>
              </a:pathLst>
            </a:custGeom>
            <a:noFill/>
            <a:ln w="44573" cap="sq">
              <a:solidFill>
                <a:srgbClr val="FFA500"/>
              </a:solidFill>
              <a:prstDash val="solid"/>
              <a:round/>
            </a:ln>
          </p:spPr>
          <p:txBody>
            <a:bodyPr rtlCol="0" anchor="ctr"/>
            <a:lstStyle/>
            <a:p>
              <a:endParaRPr lang="en-US"/>
            </a:p>
          </p:txBody>
        </p:sp>
        <p:sp>
          <p:nvSpPr>
            <p:cNvPr id="691" name="Freeform: Shape 690">
              <a:extLst>
                <a:ext uri="{FF2B5EF4-FFF2-40B4-BE49-F238E27FC236}">
                  <a16:creationId xmlns:a16="http://schemas.microsoft.com/office/drawing/2014/main" id="{BAA18D6A-507A-AA2F-1581-648FEC1A39B5}"/>
                </a:ext>
              </a:extLst>
            </p:cNvPr>
            <p:cNvSpPr/>
            <p:nvPr/>
          </p:nvSpPr>
          <p:spPr>
            <a:xfrm>
              <a:off x="23369828" y="20051932"/>
              <a:ext cx="14863" cy="3950138"/>
            </a:xfrm>
            <a:custGeom>
              <a:avLst/>
              <a:gdLst>
                <a:gd name="connsiteX0" fmla="*/ 0 w 14863"/>
                <a:gd name="connsiteY0" fmla="*/ 3950139 h 3950138"/>
                <a:gd name="connsiteX1" fmla="*/ 0 w 14863"/>
                <a:gd name="connsiteY1" fmla="*/ 0 h 3950138"/>
              </a:gdLst>
              <a:ahLst/>
              <a:cxnLst>
                <a:cxn ang="0">
                  <a:pos x="connsiteX0" y="connsiteY0"/>
                </a:cxn>
                <a:cxn ang="0">
                  <a:pos x="connsiteX1" y="connsiteY1"/>
                </a:cxn>
              </a:cxnLst>
              <a:rect l="l" t="t" r="r" b="b"/>
              <a:pathLst>
                <a:path w="14863" h="3950138">
                  <a:moveTo>
                    <a:pt x="0" y="3950139"/>
                  </a:moveTo>
                  <a:lnTo>
                    <a:pt x="0" y="0"/>
                  </a:lnTo>
                </a:path>
              </a:pathLst>
            </a:custGeom>
            <a:noFill/>
            <a:ln w="11886" cap="sq">
              <a:solidFill>
                <a:srgbClr val="000000"/>
              </a:solid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79101D28-3298-9C42-0836-2071E683FF84}"/>
                </a:ext>
              </a:extLst>
            </p:cNvPr>
            <p:cNvSpPr/>
            <p:nvPr/>
          </p:nvSpPr>
          <p:spPr>
            <a:xfrm>
              <a:off x="30004860" y="20051932"/>
              <a:ext cx="14863" cy="3950138"/>
            </a:xfrm>
            <a:custGeom>
              <a:avLst/>
              <a:gdLst>
                <a:gd name="connsiteX0" fmla="*/ 0 w 14863"/>
                <a:gd name="connsiteY0" fmla="*/ 3950139 h 3950138"/>
                <a:gd name="connsiteX1" fmla="*/ 0 w 14863"/>
                <a:gd name="connsiteY1" fmla="*/ 0 h 3950138"/>
              </a:gdLst>
              <a:ahLst/>
              <a:cxnLst>
                <a:cxn ang="0">
                  <a:pos x="connsiteX0" y="connsiteY0"/>
                </a:cxn>
                <a:cxn ang="0">
                  <a:pos x="connsiteX1" y="connsiteY1"/>
                </a:cxn>
              </a:cxnLst>
              <a:rect l="l" t="t" r="r" b="b"/>
              <a:pathLst>
                <a:path w="14863" h="3950138">
                  <a:moveTo>
                    <a:pt x="0" y="3950139"/>
                  </a:moveTo>
                  <a:lnTo>
                    <a:pt x="0" y="0"/>
                  </a:lnTo>
                </a:path>
              </a:pathLst>
            </a:custGeom>
            <a:noFill/>
            <a:ln w="11886" cap="sq">
              <a:solidFill>
                <a:srgbClr val="000000"/>
              </a:solid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48F2BD3C-76B5-0AB8-3D08-82CEB5C5A84A}"/>
                </a:ext>
              </a:extLst>
            </p:cNvPr>
            <p:cNvSpPr/>
            <p:nvPr/>
          </p:nvSpPr>
          <p:spPr>
            <a:xfrm>
              <a:off x="23369828" y="24002070"/>
              <a:ext cx="6635031" cy="14843"/>
            </a:xfrm>
            <a:custGeom>
              <a:avLst/>
              <a:gdLst>
                <a:gd name="connsiteX0" fmla="*/ 0 w 6635031"/>
                <a:gd name="connsiteY0" fmla="*/ 0 h 14843"/>
                <a:gd name="connsiteX1" fmla="*/ 6635032 w 6635031"/>
                <a:gd name="connsiteY1" fmla="*/ 0 h 14843"/>
              </a:gdLst>
              <a:ahLst/>
              <a:cxnLst>
                <a:cxn ang="0">
                  <a:pos x="connsiteX0" y="connsiteY0"/>
                </a:cxn>
                <a:cxn ang="0">
                  <a:pos x="connsiteX1" y="connsiteY1"/>
                </a:cxn>
              </a:cxnLst>
              <a:rect l="l" t="t" r="r" b="b"/>
              <a:pathLst>
                <a:path w="6635031" h="14843">
                  <a:moveTo>
                    <a:pt x="0" y="0"/>
                  </a:moveTo>
                  <a:lnTo>
                    <a:pt x="6635032" y="0"/>
                  </a:lnTo>
                </a:path>
              </a:pathLst>
            </a:custGeom>
            <a:noFill/>
            <a:ln w="11886" cap="sq">
              <a:solidFill>
                <a:srgbClr val="000000"/>
              </a:solid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C4D7FC3B-CEF7-9951-50FA-F991F047C815}"/>
                </a:ext>
              </a:extLst>
            </p:cNvPr>
            <p:cNvSpPr/>
            <p:nvPr/>
          </p:nvSpPr>
          <p:spPr>
            <a:xfrm>
              <a:off x="23369828" y="20051932"/>
              <a:ext cx="6635031" cy="14843"/>
            </a:xfrm>
            <a:custGeom>
              <a:avLst/>
              <a:gdLst>
                <a:gd name="connsiteX0" fmla="*/ 0 w 6635031"/>
                <a:gd name="connsiteY0" fmla="*/ 0 h 14843"/>
                <a:gd name="connsiteX1" fmla="*/ 6635032 w 6635031"/>
                <a:gd name="connsiteY1" fmla="*/ 0 h 14843"/>
              </a:gdLst>
              <a:ahLst/>
              <a:cxnLst>
                <a:cxn ang="0">
                  <a:pos x="connsiteX0" y="connsiteY0"/>
                </a:cxn>
                <a:cxn ang="0">
                  <a:pos x="connsiteX1" y="connsiteY1"/>
                </a:cxn>
              </a:cxnLst>
              <a:rect l="l" t="t" r="r" b="b"/>
              <a:pathLst>
                <a:path w="6635031" h="14843">
                  <a:moveTo>
                    <a:pt x="0" y="0"/>
                  </a:moveTo>
                  <a:lnTo>
                    <a:pt x="6635032" y="0"/>
                  </a:lnTo>
                </a:path>
              </a:pathLst>
            </a:custGeom>
            <a:noFill/>
            <a:ln w="11886" cap="sq">
              <a:solidFill>
                <a:srgbClr val="000000"/>
              </a:solidFill>
              <a:prstDash val="solid"/>
              <a:miter/>
            </a:ln>
          </p:spPr>
          <p:txBody>
            <a:bodyPr rtlCol="0" anchor="ctr"/>
            <a:lstStyle/>
            <a:p>
              <a:endParaRPr lang="en-US"/>
            </a:p>
          </p:txBody>
        </p:sp>
        <p:grpSp>
          <p:nvGrpSpPr>
            <p:cNvPr id="6" name="Group 5">
              <a:extLst>
                <a:ext uri="{FF2B5EF4-FFF2-40B4-BE49-F238E27FC236}">
                  <a16:creationId xmlns:a16="http://schemas.microsoft.com/office/drawing/2014/main" id="{7ADC12FE-ECFA-7E0C-E974-52AFF7FF1090}"/>
                </a:ext>
              </a:extLst>
            </p:cNvPr>
            <p:cNvGrpSpPr/>
            <p:nvPr/>
          </p:nvGrpSpPr>
          <p:grpSpPr>
            <a:xfrm>
              <a:off x="23437378" y="20210160"/>
              <a:ext cx="6448723" cy="2183436"/>
              <a:chOff x="23411978" y="20349225"/>
              <a:chExt cx="6448723" cy="2183436"/>
            </a:xfrm>
          </p:grpSpPr>
          <p:grpSp>
            <p:nvGrpSpPr>
              <p:cNvPr id="167" name="Group 166">
                <a:extLst>
                  <a:ext uri="{FF2B5EF4-FFF2-40B4-BE49-F238E27FC236}">
                    <a16:creationId xmlns:a16="http://schemas.microsoft.com/office/drawing/2014/main" id="{D80D9A72-834B-3D2E-3775-D3946AAB6A7B}"/>
                  </a:ext>
                </a:extLst>
              </p:cNvPr>
              <p:cNvGrpSpPr/>
              <p:nvPr/>
            </p:nvGrpSpPr>
            <p:grpSpPr>
              <a:xfrm>
                <a:off x="23411978" y="20900917"/>
                <a:ext cx="635871" cy="754260"/>
                <a:chOff x="25352863" y="11746075"/>
                <a:chExt cx="616701" cy="731520"/>
              </a:xfrm>
            </p:grpSpPr>
            <p:sp>
              <p:nvSpPr>
                <p:cNvPr id="168" name="Oval 200">
                  <a:extLst>
                    <a:ext uri="{FF2B5EF4-FFF2-40B4-BE49-F238E27FC236}">
                      <a16:creationId xmlns:a16="http://schemas.microsoft.com/office/drawing/2014/main" id="{C2ABE789-C34C-20C5-8BA7-94508CE49092}"/>
                    </a:ext>
                  </a:extLst>
                </p:cNvPr>
                <p:cNvSpPr/>
                <p:nvPr/>
              </p:nvSpPr>
              <p:spPr>
                <a:xfrm>
                  <a:off x="25400881" y="12025260"/>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169" name="Content Placeholder 92">
                  <a:extLst>
                    <a:ext uri="{FF2B5EF4-FFF2-40B4-BE49-F238E27FC236}">
                      <a16:creationId xmlns:a16="http://schemas.microsoft.com/office/drawing/2014/main" id="{48CEAA28-A756-E600-F50A-208146DCB6D2}"/>
                    </a:ext>
                  </a:extLst>
                </p:cNvPr>
                <p:cNvGrpSpPr>
                  <a:grpSpLocks noChangeAspect="1"/>
                </p:cNvGrpSpPr>
                <p:nvPr/>
              </p:nvGrpSpPr>
              <p:grpSpPr>
                <a:xfrm>
                  <a:off x="25352863" y="11746075"/>
                  <a:ext cx="616701" cy="731520"/>
                  <a:chOff x="2026030" y="12980555"/>
                  <a:chExt cx="539841" cy="640350"/>
                </a:xfrm>
                <a:solidFill>
                  <a:srgbClr val="000000"/>
                </a:solidFill>
              </p:grpSpPr>
              <p:sp>
                <p:nvSpPr>
                  <p:cNvPr id="173" name="Freeform: Shape 172">
                    <a:extLst>
                      <a:ext uri="{FF2B5EF4-FFF2-40B4-BE49-F238E27FC236}">
                        <a16:creationId xmlns:a16="http://schemas.microsoft.com/office/drawing/2014/main" id="{8AE9D7AE-6620-1DDA-8DC1-A6125D73009F}"/>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174" name="Freeform: Shape 173">
                    <a:extLst>
                      <a:ext uri="{FF2B5EF4-FFF2-40B4-BE49-F238E27FC236}">
                        <a16:creationId xmlns:a16="http://schemas.microsoft.com/office/drawing/2014/main" id="{FC3EAF25-53B0-0014-2AE5-E0475738F9A2}"/>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175" name="Freeform: Shape 174">
                    <a:extLst>
                      <a:ext uri="{FF2B5EF4-FFF2-40B4-BE49-F238E27FC236}">
                        <a16:creationId xmlns:a16="http://schemas.microsoft.com/office/drawing/2014/main" id="{FE27C44A-ABB7-194B-8936-B551A60E07B6}"/>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grpSp>
              <p:nvGrpSpPr>
                <p:cNvPr id="170" name="Group 169">
                  <a:extLst>
                    <a:ext uri="{FF2B5EF4-FFF2-40B4-BE49-F238E27FC236}">
                      <a16:creationId xmlns:a16="http://schemas.microsoft.com/office/drawing/2014/main" id="{42B9A873-012D-0093-6540-D0894D55BFAE}"/>
                    </a:ext>
                  </a:extLst>
                </p:cNvPr>
                <p:cNvGrpSpPr/>
                <p:nvPr/>
              </p:nvGrpSpPr>
              <p:grpSpPr>
                <a:xfrm>
                  <a:off x="25541739" y="12192614"/>
                  <a:ext cx="273002" cy="167446"/>
                  <a:chOff x="25541739" y="12192614"/>
                  <a:chExt cx="273002" cy="167446"/>
                </a:xfrm>
              </p:grpSpPr>
              <p:sp>
                <p:nvSpPr>
                  <p:cNvPr id="171" name="Rectangle 170">
                    <a:extLst>
                      <a:ext uri="{FF2B5EF4-FFF2-40B4-BE49-F238E27FC236}">
                        <a16:creationId xmlns:a16="http://schemas.microsoft.com/office/drawing/2014/main" id="{0EA5A901-A02C-BD56-B048-FD5184923A95}"/>
                      </a:ext>
                    </a:extLst>
                  </p:cNvPr>
                  <p:cNvSpPr/>
                  <p:nvPr/>
                </p:nvSpPr>
                <p:spPr>
                  <a:xfrm rot="18900000">
                    <a:off x="25543238" y="12193585"/>
                    <a:ext cx="271503"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172" name="Rectangle 171">
                    <a:extLst>
                      <a:ext uri="{FF2B5EF4-FFF2-40B4-BE49-F238E27FC236}">
                        <a16:creationId xmlns:a16="http://schemas.microsoft.com/office/drawing/2014/main" id="{30CADADA-E941-CFC3-21C9-F981AA3272F4}"/>
                      </a:ext>
                    </a:extLst>
                  </p:cNvPr>
                  <p:cNvSpPr/>
                  <p:nvPr/>
                </p:nvSpPr>
                <p:spPr>
                  <a:xfrm rot="2700000" flipH="1">
                    <a:off x="25503736" y="12230617"/>
                    <a:ext cx="167446"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grpSp>
          <p:grpSp>
            <p:nvGrpSpPr>
              <p:cNvPr id="176" name="Group 175">
                <a:extLst>
                  <a:ext uri="{FF2B5EF4-FFF2-40B4-BE49-F238E27FC236}">
                    <a16:creationId xmlns:a16="http://schemas.microsoft.com/office/drawing/2014/main" id="{BF86EC57-6DF3-B02F-FE14-B53BB1879C94}"/>
                  </a:ext>
                </a:extLst>
              </p:cNvPr>
              <p:cNvGrpSpPr/>
              <p:nvPr/>
            </p:nvGrpSpPr>
            <p:grpSpPr>
              <a:xfrm>
                <a:off x="24204986" y="20362979"/>
                <a:ext cx="635871" cy="754260"/>
                <a:chOff x="25352863" y="11746075"/>
                <a:chExt cx="616701" cy="731520"/>
              </a:xfrm>
            </p:grpSpPr>
            <p:sp>
              <p:nvSpPr>
                <p:cNvPr id="177" name="Oval 200">
                  <a:extLst>
                    <a:ext uri="{FF2B5EF4-FFF2-40B4-BE49-F238E27FC236}">
                      <a16:creationId xmlns:a16="http://schemas.microsoft.com/office/drawing/2014/main" id="{BF247F28-6B7F-862E-F190-0C3F34BE3CBB}"/>
                    </a:ext>
                  </a:extLst>
                </p:cNvPr>
                <p:cNvSpPr/>
                <p:nvPr/>
              </p:nvSpPr>
              <p:spPr>
                <a:xfrm>
                  <a:off x="25400881" y="12025260"/>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178" name="Content Placeholder 92">
                  <a:extLst>
                    <a:ext uri="{FF2B5EF4-FFF2-40B4-BE49-F238E27FC236}">
                      <a16:creationId xmlns:a16="http://schemas.microsoft.com/office/drawing/2014/main" id="{E4749424-4FF4-B24D-12E5-DE7D0D203FD7}"/>
                    </a:ext>
                  </a:extLst>
                </p:cNvPr>
                <p:cNvGrpSpPr>
                  <a:grpSpLocks noChangeAspect="1"/>
                </p:cNvGrpSpPr>
                <p:nvPr/>
              </p:nvGrpSpPr>
              <p:grpSpPr>
                <a:xfrm>
                  <a:off x="25352863" y="11746075"/>
                  <a:ext cx="616701" cy="731520"/>
                  <a:chOff x="2026030" y="12980555"/>
                  <a:chExt cx="539841" cy="640350"/>
                </a:xfrm>
                <a:solidFill>
                  <a:srgbClr val="000000"/>
                </a:solidFill>
              </p:grpSpPr>
              <p:sp>
                <p:nvSpPr>
                  <p:cNvPr id="182" name="Freeform: Shape 181">
                    <a:extLst>
                      <a:ext uri="{FF2B5EF4-FFF2-40B4-BE49-F238E27FC236}">
                        <a16:creationId xmlns:a16="http://schemas.microsoft.com/office/drawing/2014/main" id="{187870A9-11F4-48FD-01AA-65DF71BB3221}"/>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183" name="Freeform: Shape 182">
                    <a:extLst>
                      <a:ext uri="{FF2B5EF4-FFF2-40B4-BE49-F238E27FC236}">
                        <a16:creationId xmlns:a16="http://schemas.microsoft.com/office/drawing/2014/main" id="{02609EDD-7718-E8D4-041D-6DF521CB7C2F}"/>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184" name="Freeform: Shape 183">
                    <a:extLst>
                      <a:ext uri="{FF2B5EF4-FFF2-40B4-BE49-F238E27FC236}">
                        <a16:creationId xmlns:a16="http://schemas.microsoft.com/office/drawing/2014/main" id="{E5F2CD2F-6F17-E953-9D9C-163118F4E433}"/>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grpSp>
              <p:nvGrpSpPr>
                <p:cNvPr id="179" name="Group 178">
                  <a:extLst>
                    <a:ext uri="{FF2B5EF4-FFF2-40B4-BE49-F238E27FC236}">
                      <a16:creationId xmlns:a16="http://schemas.microsoft.com/office/drawing/2014/main" id="{B634D621-288A-53F6-21E1-B3237D54CEF1}"/>
                    </a:ext>
                  </a:extLst>
                </p:cNvPr>
                <p:cNvGrpSpPr/>
                <p:nvPr/>
              </p:nvGrpSpPr>
              <p:grpSpPr>
                <a:xfrm>
                  <a:off x="25541739" y="12192614"/>
                  <a:ext cx="273002" cy="167446"/>
                  <a:chOff x="25541739" y="12192614"/>
                  <a:chExt cx="273002" cy="167446"/>
                </a:xfrm>
              </p:grpSpPr>
              <p:sp>
                <p:nvSpPr>
                  <p:cNvPr id="180" name="Rectangle 179">
                    <a:extLst>
                      <a:ext uri="{FF2B5EF4-FFF2-40B4-BE49-F238E27FC236}">
                        <a16:creationId xmlns:a16="http://schemas.microsoft.com/office/drawing/2014/main" id="{71773ACA-F550-F351-FC43-0E5A8365FD3B}"/>
                      </a:ext>
                    </a:extLst>
                  </p:cNvPr>
                  <p:cNvSpPr/>
                  <p:nvPr/>
                </p:nvSpPr>
                <p:spPr>
                  <a:xfrm rot="18900000">
                    <a:off x="25543238" y="12193585"/>
                    <a:ext cx="271503"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181" name="Rectangle 180">
                    <a:extLst>
                      <a:ext uri="{FF2B5EF4-FFF2-40B4-BE49-F238E27FC236}">
                        <a16:creationId xmlns:a16="http://schemas.microsoft.com/office/drawing/2014/main" id="{32AEF7F1-5D37-918A-CFA4-890150FF33F8}"/>
                      </a:ext>
                    </a:extLst>
                  </p:cNvPr>
                  <p:cNvSpPr/>
                  <p:nvPr/>
                </p:nvSpPr>
                <p:spPr>
                  <a:xfrm rot="2700000" flipH="1">
                    <a:off x="25503736" y="12230617"/>
                    <a:ext cx="167446"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grpSp>
          <p:grpSp>
            <p:nvGrpSpPr>
              <p:cNvPr id="185" name="Group 184">
                <a:extLst>
                  <a:ext uri="{FF2B5EF4-FFF2-40B4-BE49-F238E27FC236}">
                    <a16:creationId xmlns:a16="http://schemas.microsoft.com/office/drawing/2014/main" id="{9D553BA6-EC46-7B7F-F51E-315F94113AA2}"/>
                  </a:ext>
                </a:extLst>
              </p:cNvPr>
              <p:cNvGrpSpPr/>
              <p:nvPr/>
            </p:nvGrpSpPr>
            <p:grpSpPr>
              <a:xfrm>
                <a:off x="24693795" y="21451643"/>
                <a:ext cx="635871" cy="754260"/>
                <a:chOff x="26064332" y="11736004"/>
                <a:chExt cx="616701" cy="731520"/>
              </a:xfrm>
            </p:grpSpPr>
            <p:sp>
              <p:nvSpPr>
                <p:cNvPr id="186" name="Oval 200">
                  <a:extLst>
                    <a:ext uri="{FF2B5EF4-FFF2-40B4-BE49-F238E27FC236}">
                      <a16:creationId xmlns:a16="http://schemas.microsoft.com/office/drawing/2014/main" id="{99D5E03B-87CE-ABE5-7113-AAF5B87FCB71}"/>
                    </a:ext>
                  </a:extLst>
                </p:cNvPr>
                <p:cNvSpPr/>
                <p:nvPr/>
              </p:nvSpPr>
              <p:spPr>
                <a:xfrm>
                  <a:off x="26112350" y="12015189"/>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187" name="Content Placeholder 92">
                  <a:extLst>
                    <a:ext uri="{FF2B5EF4-FFF2-40B4-BE49-F238E27FC236}">
                      <a16:creationId xmlns:a16="http://schemas.microsoft.com/office/drawing/2014/main" id="{4ED745EE-EE8E-9FDB-4643-F15B3A2F12AD}"/>
                    </a:ext>
                  </a:extLst>
                </p:cNvPr>
                <p:cNvGrpSpPr>
                  <a:grpSpLocks noChangeAspect="1"/>
                </p:cNvGrpSpPr>
                <p:nvPr/>
              </p:nvGrpSpPr>
              <p:grpSpPr>
                <a:xfrm>
                  <a:off x="26064332" y="11736004"/>
                  <a:ext cx="616701" cy="731520"/>
                  <a:chOff x="2026030" y="12980555"/>
                  <a:chExt cx="539841" cy="640350"/>
                </a:xfrm>
                <a:solidFill>
                  <a:srgbClr val="000000"/>
                </a:solidFill>
              </p:grpSpPr>
              <p:sp>
                <p:nvSpPr>
                  <p:cNvPr id="190" name="Freeform: Shape 189">
                    <a:extLst>
                      <a:ext uri="{FF2B5EF4-FFF2-40B4-BE49-F238E27FC236}">
                        <a16:creationId xmlns:a16="http://schemas.microsoft.com/office/drawing/2014/main" id="{A0CCF94D-0366-495B-9A21-8512B6FF532C}"/>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191" name="Freeform: Shape 190">
                    <a:extLst>
                      <a:ext uri="{FF2B5EF4-FFF2-40B4-BE49-F238E27FC236}">
                        <a16:creationId xmlns:a16="http://schemas.microsoft.com/office/drawing/2014/main" id="{BD00BE9F-99F4-7154-6FA2-E0EE4999A99F}"/>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576" name="Freeform: Shape 575">
                    <a:extLst>
                      <a:ext uri="{FF2B5EF4-FFF2-40B4-BE49-F238E27FC236}">
                        <a16:creationId xmlns:a16="http://schemas.microsoft.com/office/drawing/2014/main" id="{C60C4C9A-B8EC-9337-26AB-BCDBE7F7B063}"/>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sp>
              <p:nvSpPr>
                <p:cNvPr id="188" name="Rectangle 187">
                  <a:extLst>
                    <a:ext uri="{FF2B5EF4-FFF2-40B4-BE49-F238E27FC236}">
                      <a16:creationId xmlns:a16="http://schemas.microsoft.com/office/drawing/2014/main" id="{B122279F-CAE7-5D2F-7A39-8A39D134E3E7}"/>
                    </a:ext>
                  </a:extLst>
                </p:cNvPr>
                <p:cNvSpPr/>
                <p:nvPr/>
              </p:nvSpPr>
              <p:spPr>
                <a:xfrm rot="18900000">
                  <a:off x="26239831"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189" name="Rectangle 188">
                  <a:extLst>
                    <a:ext uri="{FF2B5EF4-FFF2-40B4-BE49-F238E27FC236}">
                      <a16:creationId xmlns:a16="http://schemas.microsoft.com/office/drawing/2014/main" id="{441D8DD1-1B01-4C88-11BC-5B189725C211}"/>
                    </a:ext>
                  </a:extLst>
                </p:cNvPr>
                <p:cNvSpPr/>
                <p:nvPr/>
              </p:nvSpPr>
              <p:spPr>
                <a:xfrm rot="2700000" flipH="1">
                  <a:off x="26239833"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grpSp>
            <p:nvGrpSpPr>
              <p:cNvPr id="577" name="Group 576">
                <a:extLst>
                  <a:ext uri="{FF2B5EF4-FFF2-40B4-BE49-F238E27FC236}">
                    <a16:creationId xmlns:a16="http://schemas.microsoft.com/office/drawing/2014/main" id="{15DD3985-5A7B-6B2B-F433-35ED0A67D3AD}"/>
                  </a:ext>
                </a:extLst>
              </p:cNvPr>
              <p:cNvGrpSpPr/>
              <p:nvPr/>
            </p:nvGrpSpPr>
            <p:grpSpPr>
              <a:xfrm>
                <a:off x="25624113" y="21778401"/>
                <a:ext cx="635871" cy="754260"/>
                <a:chOff x="26064332" y="11736004"/>
                <a:chExt cx="616701" cy="731520"/>
              </a:xfrm>
            </p:grpSpPr>
            <p:sp>
              <p:nvSpPr>
                <p:cNvPr id="578" name="Oval 200">
                  <a:extLst>
                    <a:ext uri="{FF2B5EF4-FFF2-40B4-BE49-F238E27FC236}">
                      <a16:creationId xmlns:a16="http://schemas.microsoft.com/office/drawing/2014/main" id="{408CE7EC-833A-18B7-43ED-7328D3A45D96}"/>
                    </a:ext>
                  </a:extLst>
                </p:cNvPr>
                <p:cNvSpPr/>
                <p:nvPr/>
              </p:nvSpPr>
              <p:spPr>
                <a:xfrm>
                  <a:off x="26112350" y="12015189"/>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579" name="Content Placeholder 92">
                  <a:extLst>
                    <a:ext uri="{FF2B5EF4-FFF2-40B4-BE49-F238E27FC236}">
                      <a16:creationId xmlns:a16="http://schemas.microsoft.com/office/drawing/2014/main" id="{1ADDB470-5C86-EB2B-6FA2-032BC9003964}"/>
                    </a:ext>
                  </a:extLst>
                </p:cNvPr>
                <p:cNvGrpSpPr>
                  <a:grpSpLocks noChangeAspect="1"/>
                </p:cNvGrpSpPr>
                <p:nvPr/>
              </p:nvGrpSpPr>
              <p:grpSpPr>
                <a:xfrm>
                  <a:off x="26064332" y="11736004"/>
                  <a:ext cx="616701" cy="731520"/>
                  <a:chOff x="2026030" y="12980555"/>
                  <a:chExt cx="539841" cy="640350"/>
                </a:xfrm>
                <a:solidFill>
                  <a:srgbClr val="000000"/>
                </a:solidFill>
              </p:grpSpPr>
              <p:sp>
                <p:nvSpPr>
                  <p:cNvPr id="582" name="Freeform: Shape 581">
                    <a:extLst>
                      <a:ext uri="{FF2B5EF4-FFF2-40B4-BE49-F238E27FC236}">
                        <a16:creationId xmlns:a16="http://schemas.microsoft.com/office/drawing/2014/main" id="{E40B9E58-FC68-8C87-0423-A9656AC77439}"/>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583" name="Freeform: Shape 582">
                    <a:extLst>
                      <a:ext uri="{FF2B5EF4-FFF2-40B4-BE49-F238E27FC236}">
                        <a16:creationId xmlns:a16="http://schemas.microsoft.com/office/drawing/2014/main" id="{55BC7B62-9CC6-F623-5972-42B5998057F5}"/>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584" name="Freeform: Shape 583">
                    <a:extLst>
                      <a:ext uri="{FF2B5EF4-FFF2-40B4-BE49-F238E27FC236}">
                        <a16:creationId xmlns:a16="http://schemas.microsoft.com/office/drawing/2014/main" id="{444F064E-AB56-4EF1-26CE-2B07D07ED191}"/>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sp>
              <p:nvSpPr>
                <p:cNvPr id="580" name="Rectangle 579">
                  <a:extLst>
                    <a:ext uri="{FF2B5EF4-FFF2-40B4-BE49-F238E27FC236}">
                      <a16:creationId xmlns:a16="http://schemas.microsoft.com/office/drawing/2014/main" id="{206D28E4-45F6-ADD1-2EE0-7AC5C536B2BE}"/>
                    </a:ext>
                  </a:extLst>
                </p:cNvPr>
                <p:cNvSpPr/>
                <p:nvPr/>
              </p:nvSpPr>
              <p:spPr>
                <a:xfrm rot="18900000">
                  <a:off x="26239831"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581" name="Rectangle 580">
                  <a:extLst>
                    <a:ext uri="{FF2B5EF4-FFF2-40B4-BE49-F238E27FC236}">
                      <a16:creationId xmlns:a16="http://schemas.microsoft.com/office/drawing/2014/main" id="{F9547851-6DAA-91A0-EB40-D6A0A494E48B}"/>
                    </a:ext>
                  </a:extLst>
                </p:cNvPr>
                <p:cNvSpPr/>
                <p:nvPr/>
              </p:nvSpPr>
              <p:spPr>
                <a:xfrm rot="2700000" flipH="1">
                  <a:off x="26239833"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grpSp>
            <p:nvGrpSpPr>
              <p:cNvPr id="585" name="Group 584">
                <a:extLst>
                  <a:ext uri="{FF2B5EF4-FFF2-40B4-BE49-F238E27FC236}">
                    <a16:creationId xmlns:a16="http://schemas.microsoft.com/office/drawing/2014/main" id="{9DE62F40-A063-0039-0CAD-FEA26F69E7CF}"/>
                  </a:ext>
                </a:extLst>
              </p:cNvPr>
              <p:cNvGrpSpPr/>
              <p:nvPr/>
            </p:nvGrpSpPr>
            <p:grpSpPr>
              <a:xfrm>
                <a:off x="26232033" y="20349225"/>
                <a:ext cx="635871" cy="754260"/>
                <a:chOff x="25352863" y="11746075"/>
                <a:chExt cx="616701" cy="731520"/>
              </a:xfrm>
            </p:grpSpPr>
            <p:sp>
              <p:nvSpPr>
                <p:cNvPr id="586" name="Oval 200">
                  <a:extLst>
                    <a:ext uri="{FF2B5EF4-FFF2-40B4-BE49-F238E27FC236}">
                      <a16:creationId xmlns:a16="http://schemas.microsoft.com/office/drawing/2014/main" id="{E7E5F51F-D00B-CD0E-D192-022BEF5A5183}"/>
                    </a:ext>
                  </a:extLst>
                </p:cNvPr>
                <p:cNvSpPr/>
                <p:nvPr/>
              </p:nvSpPr>
              <p:spPr>
                <a:xfrm>
                  <a:off x="25400881" y="12025260"/>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587" name="Content Placeholder 92">
                  <a:extLst>
                    <a:ext uri="{FF2B5EF4-FFF2-40B4-BE49-F238E27FC236}">
                      <a16:creationId xmlns:a16="http://schemas.microsoft.com/office/drawing/2014/main" id="{A29EC49C-D0F0-A343-21D9-A3EC0CD76D2B}"/>
                    </a:ext>
                  </a:extLst>
                </p:cNvPr>
                <p:cNvGrpSpPr>
                  <a:grpSpLocks noChangeAspect="1"/>
                </p:cNvGrpSpPr>
                <p:nvPr/>
              </p:nvGrpSpPr>
              <p:grpSpPr>
                <a:xfrm>
                  <a:off x="25352863" y="11746075"/>
                  <a:ext cx="616701" cy="731520"/>
                  <a:chOff x="2026030" y="12980555"/>
                  <a:chExt cx="539841" cy="640350"/>
                </a:xfrm>
                <a:solidFill>
                  <a:srgbClr val="000000"/>
                </a:solidFill>
              </p:grpSpPr>
              <p:sp>
                <p:nvSpPr>
                  <p:cNvPr id="591" name="Freeform: Shape 590">
                    <a:extLst>
                      <a:ext uri="{FF2B5EF4-FFF2-40B4-BE49-F238E27FC236}">
                        <a16:creationId xmlns:a16="http://schemas.microsoft.com/office/drawing/2014/main" id="{7E00C6AD-B810-E482-C38D-58C5780BDA2B}"/>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592" name="Freeform: Shape 591">
                    <a:extLst>
                      <a:ext uri="{FF2B5EF4-FFF2-40B4-BE49-F238E27FC236}">
                        <a16:creationId xmlns:a16="http://schemas.microsoft.com/office/drawing/2014/main" id="{AB8D9C85-3B59-C37E-9305-966CEC5D8CA8}"/>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593" name="Freeform: Shape 592">
                    <a:extLst>
                      <a:ext uri="{FF2B5EF4-FFF2-40B4-BE49-F238E27FC236}">
                        <a16:creationId xmlns:a16="http://schemas.microsoft.com/office/drawing/2014/main" id="{08AC51D5-2D66-46FC-62BB-A99C6CE9A7BD}"/>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grpSp>
              <p:nvGrpSpPr>
                <p:cNvPr id="588" name="Group 587">
                  <a:extLst>
                    <a:ext uri="{FF2B5EF4-FFF2-40B4-BE49-F238E27FC236}">
                      <a16:creationId xmlns:a16="http://schemas.microsoft.com/office/drawing/2014/main" id="{D34CF0FC-9723-B9B2-5371-02848A121CB7}"/>
                    </a:ext>
                  </a:extLst>
                </p:cNvPr>
                <p:cNvGrpSpPr/>
                <p:nvPr/>
              </p:nvGrpSpPr>
              <p:grpSpPr>
                <a:xfrm>
                  <a:off x="25541739" y="12192614"/>
                  <a:ext cx="273002" cy="167446"/>
                  <a:chOff x="25541739" y="12192614"/>
                  <a:chExt cx="273002" cy="167446"/>
                </a:xfrm>
              </p:grpSpPr>
              <p:sp>
                <p:nvSpPr>
                  <p:cNvPr id="589" name="Rectangle 588">
                    <a:extLst>
                      <a:ext uri="{FF2B5EF4-FFF2-40B4-BE49-F238E27FC236}">
                        <a16:creationId xmlns:a16="http://schemas.microsoft.com/office/drawing/2014/main" id="{4B97D203-ECF4-A943-3005-3779F4D2E923}"/>
                      </a:ext>
                    </a:extLst>
                  </p:cNvPr>
                  <p:cNvSpPr/>
                  <p:nvPr/>
                </p:nvSpPr>
                <p:spPr>
                  <a:xfrm rot="18900000">
                    <a:off x="25543238" y="12193585"/>
                    <a:ext cx="271503"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590" name="Rectangle 589">
                    <a:extLst>
                      <a:ext uri="{FF2B5EF4-FFF2-40B4-BE49-F238E27FC236}">
                        <a16:creationId xmlns:a16="http://schemas.microsoft.com/office/drawing/2014/main" id="{6D96F210-094A-C8E9-F991-A8EAB43D883F}"/>
                      </a:ext>
                    </a:extLst>
                  </p:cNvPr>
                  <p:cNvSpPr/>
                  <p:nvPr/>
                </p:nvSpPr>
                <p:spPr>
                  <a:xfrm rot="2700000" flipH="1">
                    <a:off x="25503736" y="12230617"/>
                    <a:ext cx="167446"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grpSp>
          <p:grpSp>
            <p:nvGrpSpPr>
              <p:cNvPr id="594" name="Group 593">
                <a:extLst>
                  <a:ext uri="{FF2B5EF4-FFF2-40B4-BE49-F238E27FC236}">
                    <a16:creationId xmlns:a16="http://schemas.microsoft.com/office/drawing/2014/main" id="{1DCB902E-FDEF-60BC-F744-5FBD9DC4AA28}"/>
                  </a:ext>
                </a:extLst>
              </p:cNvPr>
              <p:cNvGrpSpPr/>
              <p:nvPr/>
            </p:nvGrpSpPr>
            <p:grpSpPr>
              <a:xfrm>
                <a:off x="27469410" y="21675222"/>
                <a:ext cx="635871" cy="754260"/>
                <a:chOff x="26064332" y="11736004"/>
                <a:chExt cx="616701" cy="731520"/>
              </a:xfrm>
            </p:grpSpPr>
            <p:sp>
              <p:nvSpPr>
                <p:cNvPr id="595" name="Oval 200">
                  <a:extLst>
                    <a:ext uri="{FF2B5EF4-FFF2-40B4-BE49-F238E27FC236}">
                      <a16:creationId xmlns:a16="http://schemas.microsoft.com/office/drawing/2014/main" id="{12274119-1686-7352-D5FE-7769780C83BB}"/>
                    </a:ext>
                  </a:extLst>
                </p:cNvPr>
                <p:cNvSpPr/>
                <p:nvPr/>
              </p:nvSpPr>
              <p:spPr>
                <a:xfrm>
                  <a:off x="26112350" y="12015189"/>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596" name="Content Placeholder 92">
                  <a:extLst>
                    <a:ext uri="{FF2B5EF4-FFF2-40B4-BE49-F238E27FC236}">
                      <a16:creationId xmlns:a16="http://schemas.microsoft.com/office/drawing/2014/main" id="{7EDD4710-9EE8-89E6-ABDD-4FB1561510DD}"/>
                    </a:ext>
                  </a:extLst>
                </p:cNvPr>
                <p:cNvGrpSpPr>
                  <a:grpSpLocks noChangeAspect="1"/>
                </p:cNvGrpSpPr>
                <p:nvPr/>
              </p:nvGrpSpPr>
              <p:grpSpPr>
                <a:xfrm>
                  <a:off x="26064332" y="11736004"/>
                  <a:ext cx="616701" cy="731520"/>
                  <a:chOff x="2026030" y="12980555"/>
                  <a:chExt cx="539841" cy="640350"/>
                </a:xfrm>
                <a:solidFill>
                  <a:srgbClr val="000000"/>
                </a:solidFill>
              </p:grpSpPr>
              <p:sp>
                <p:nvSpPr>
                  <p:cNvPr id="599" name="Freeform: Shape 598">
                    <a:extLst>
                      <a:ext uri="{FF2B5EF4-FFF2-40B4-BE49-F238E27FC236}">
                        <a16:creationId xmlns:a16="http://schemas.microsoft.com/office/drawing/2014/main" id="{A27ACF9E-476F-D9D3-9DBD-5B234AD0E7E1}"/>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600" name="Freeform: Shape 599">
                    <a:extLst>
                      <a:ext uri="{FF2B5EF4-FFF2-40B4-BE49-F238E27FC236}">
                        <a16:creationId xmlns:a16="http://schemas.microsoft.com/office/drawing/2014/main" id="{AC6DAFF4-3563-85DB-255A-5A1B84DB1A5D}"/>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601" name="Freeform: Shape 600">
                    <a:extLst>
                      <a:ext uri="{FF2B5EF4-FFF2-40B4-BE49-F238E27FC236}">
                        <a16:creationId xmlns:a16="http://schemas.microsoft.com/office/drawing/2014/main" id="{D5EA82E7-59FC-8155-CE2A-E66A0C7FB2B0}"/>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sp>
              <p:nvSpPr>
                <p:cNvPr id="597" name="Rectangle 596">
                  <a:extLst>
                    <a:ext uri="{FF2B5EF4-FFF2-40B4-BE49-F238E27FC236}">
                      <a16:creationId xmlns:a16="http://schemas.microsoft.com/office/drawing/2014/main" id="{EB57B01E-516B-DB7B-EA3E-9BE17B63F1B4}"/>
                    </a:ext>
                  </a:extLst>
                </p:cNvPr>
                <p:cNvSpPr/>
                <p:nvPr/>
              </p:nvSpPr>
              <p:spPr>
                <a:xfrm rot="18900000">
                  <a:off x="26239831"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598" name="Rectangle 597">
                  <a:extLst>
                    <a:ext uri="{FF2B5EF4-FFF2-40B4-BE49-F238E27FC236}">
                      <a16:creationId xmlns:a16="http://schemas.microsoft.com/office/drawing/2014/main" id="{DDC1A4EC-0B33-9156-C0BA-05EFE68B6B7C}"/>
                    </a:ext>
                  </a:extLst>
                </p:cNvPr>
                <p:cNvSpPr/>
                <p:nvPr/>
              </p:nvSpPr>
              <p:spPr>
                <a:xfrm rot="2700000" flipH="1">
                  <a:off x="26239833" y="12180404"/>
                  <a:ext cx="271503"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grpSp>
            <p:nvGrpSpPr>
              <p:cNvPr id="602" name="Group 601">
                <a:extLst>
                  <a:ext uri="{FF2B5EF4-FFF2-40B4-BE49-F238E27FC236}">
                    <a16:creationId xmlns:a16="http://schemas.microsoft.com/office/drawing/2014/main" id="{B24E9156-2C97-E10A-A313-6BE9F663273F}"/>
                  </a:ext>
                </a:extLst>
              </p:cNvPr>
              <p:cNvGrpSpPr/>
              <p:nvPr/>
            </p:nvGrpSpPr>
            <p:grpSpPr>
              <a:xfrm>
                <a:off x="29224830" y="20705094"/>
                <a:ext cx="635871" cy="754260"/>
                <a:chOff x="25352863" y="11746075"/>
                <a:chExt cx="616701" cy="731520"/>
              </a:xfrm>
            </p:grpSpPr>
            <p:sp>
              <p:nvSpPr>
                <p:cNvPr id="603" name="Oval 200">
                  <a:extLst>
                    <a:ext uri="{FF2B5EF4-FFF2-40B4-BE49-F238E27FC236}">
                      <a16:creationId xmlns:a16="http://schemas.microsoft.com/office/drawing/2014/main" id="{7A4E9BDA-4DD8-6EB8-288F-CD0A9E028D9F}"/>
                    </a:ext>
                  </a:extLst>
                </p:cNvPr>
                <p:cNvSpPr/>
                <p:nvPr/>
              </p:nvSpPr>
              <p:spPr>
                <a:xfrm>
                  <a:off x="25400881" y="12025260"/>
                  <a:ext cx="516162" cy="421857"/>
                </a:xfrm>
                <a:custGeom>
                  <a:avLst/>
                  <a:gdLst>
                    <a:gd name="connsiteX0" fmla="*/ 0 w 473869"/>
                    <a:gd name="connsiteY0" fmla="*/ 140520 h 281040"/>
                    <a:gd name="connsiteX1" fmla="*/ 236935 w 473869"/>
                    <a:gd name="connsiteY1" fmla="*/ 0 h 281040"/>
                    <a:gd name="connsiteX2" fmla="*/ 473870 w 473869"/>
                    <a:gd name="connsiteY2" fmla="*/ 140520 h 281040"/>
                    <a:gd name="connsiteX3" fmla="*/ 236935 w 473869"/>
                    <a:gd name="connsiteY3" fmla="*/ 281040 h 281040"/>
                    <a:gd name="connsiteX4" fmla="*/ 0 w 473869"/>
                    <a:gd name="connsiteY4" fmla="*/ 140520 h 281040"/>
                    <a:gd name="connsiteX0" fmla="*/ 10 w 473880"/>
                    <a:gd name="connsiteY0" fmla="*/ 226245 h 366765"/>
                    <a:gd name="connsiteX1" fmla="*/ 229801 w 473880"/>
                    <a:gd name="connsiteY1" fmla="*/ 0 h 366765"/>
                    <a:gd name="connsiteX2" fmla="*/ 473880 w 473880"/>
                    <a:gd name="connsiteY2" fmla="*/ 226245 h 366765"/>
                    <a:gd name="connsiteX3" fmla="*/ 236945 w 473880"/>
                    <a:gd name="connsiteY3" fmla="*/ 366765 h 366765"/>
                    <a:gd name="connsiteX4" fmla="*/ 10 w 473880"/>
                    <a:gd name="connsiteY4" fmla="*/ 226245 h 366765"/>
                    <a:gd name="connsiteX0" fmla="*/ 28 w 473898"/>
                    <a:gd name="connsiteY0" fmla="*/ 226245 h 419152"/>
                    <a:gd name="connsiteX1" fmla="*/ 229819 w 473898"/>
                    <a:gd name="connsiteY1" fmla="*/ 0 h 419152"/>
                    <a:gd name="connsiteX2" fmla="*/ 473898 w 473898"/>
                    <a:gd name="connsiteY2" fmla="*/ 226245 h 419152"/>
                    <a:gd name="connsiteX3" fmla="*/ 241726 w 473898"/>
                    <a:gd name="connsiteY3" fmla="*/ 419152 h 419152"/>
                    <a:gd name="connsiteX4" fmla="*/ 28 w 473898"/>
                    <a:gd name="connsiteY4" fmla="*/ 226245 h 419152"/>
                    <a:gd name="connsiteX0" fmla="*/ 18964 w 516162"/>
                    <a:gd name="connsiteY0" fmla="*/ 226245 h 421857"/>
                    <a:gd name="connsiteX1" fmla="*/ 248755 w 516162"/>
                    <a:gd name="connsiteY1" fmla="*/ 0 h 421857"/>
                    <a:gd name="connsiteX2" fmla="*/ 492834 w 516162"/>
                    <a:gd name="connsiteY2" fmla="*/ 226245 h 421857"/>
                    <a:gd name="connsiteX3" fmla="*/ 260662 w 516162"/>
                    <a:gd name="connsiteY3" fmla="*/ 419152 h 421857"/>
                    <a:gd name="connsiteX4" fmla="*/ 18964 w 516162"/>
                    <a:gd name="connsiteY4" fmla="*/ 226245 h 421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162" h="421857">
                      <a:moveTo>
                        <a:pt x="18964" y="226245"/>
                      </a:moveTo>
                      <a:cubicBezTo>
                        <a:pt x="16980" y="156386"/>
                        <a:pt x="117899" y="0"/>
                        <a:pt x="248755" y="0"/>
                      </a:cubicBezTo>
                      <a:cubicBezTo>
                        <a:pt x="379611" y="0"/>
                        <a:pt x="492834" y="148638"/>
                        <a:pt x="492834" y="226245"/>
                      </a:cubicBezTo>
                      <a:cubicBezTo>
                        <a:pt x="492834" y="303852"/>
                        <a:pt x="624881" y="442965"/>
                        <a:pt x="260662" y="419152"/>
                      </a:cubicBezTo>
                      <a:cubicBezTo>
                        <a:pt x="-103557" y="395339"/>
                        <a:pt x="20948" y="296104"/>
                        <a:pt x="18964" y="226245"/>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nvGrpSpPr>
                <p:cNvPr id="604" name="Content Placeholder 92">
                  <a:extLst>
                    <a:ext uri="{FF2B5EF4-FFF2-40B4-BE49-F238E27FC236}">
                      <a16:creationId xmlns:a16="http://schemas.microsoft.com/office/drawing/2014/main" id="{B47FC37B-D63C-FA84-2133-E04398ECFB40}"/>
                    </a:ext>
                  </a:extLst>
                </p:cNvPr>
                <p:cNvGrpSpPr>
                  <a:grpSpLocks noChangeAspect="1"/>
                </p:cNvGrpSpPr>
                <p:nvPr/>
              </p:nvGrpSpPr>
              <p:grpSpPr>
                <a:xfrm>
                  <a:off x="25352863" y="11746075"/>
                  <a:ext cx="616701" cy="731520"/>
                  <a:chOff x="2026030" y="12980555"/>
                  <a:chExt cx="539841" cy="640350"/>
                </a:xfrm>
                <a:solidFill>
                  <a:srgbClr val="000000"/>
                </a:solidFill>
              </p:grpSpPr>
              <p:sp>
                <p:nvSpPr>
                  <p:cNvPr id="608" name="Freeform: Shape 607">
                    <a:extLst>
                      <a:ext uri="{FF2B5EF4-FFF2-40B4-BE49-F238E27FC236}">
                        <a16:creationId xmlns:a16="http://schemas.microsoft.com/office/drawing/2014/main" id="{7B91F431-F0C8-1E36-223E-1E5F246A7951}"/>
                      </a:ext>
                    </a:extLst>
                  </p:cNvPr>
                  <p:cNvSpPr/>
                  <p:nvPr/>
                </p:nvSpPr>
                <p:spPr>
                  <a:xfrm>
                    <a:off x="2026030" y="13188766"/>
                    <a:ext cx="539841" cy="432139"/>
                  </a:xfrm>
                  <a:custGeom>
                    <a:avLst/>
                    <a:gdLst>
                      <a:gd name="connsiteX0" fmla="*/ 539504 w 539841"/>
                      <a:gd name="connsiteY0" fmla="*/ 310763 h 432139"/>
                      <a:gd name="connsiteX1" fmla="*/ 534060 w 539841"/>
                      <a:gd name="connsiteY1" fmla="*/ 273905 h 432139"/>
                      <a:gd name="connsiteX2" fmla="*/ 379854 w 539841"/>
                      <a:gd name="connsiteY2" fmla="*/ 4792 h 432139"/>
                      <a:gd name="connsiteX3" fmla="*/ 367864 w 539841"/>
                      <a:gd name="connsiteY3" fmla="*/ 394 h 432139"/>
                      <a:gd name="connsiteX4" fmla="*/ 175751 w 539841"/>
                      <a:gd name="connsiteY4" fmla="*/ 6 h 432139"/>
                      <a:gd name="connsiteX5" fmla="*/ 157151 w 539841"/>
                      <a:gd name="connsiteY5" fmla="*/ 7182 h 432139"/>
                      <a:gd name="connsiteX6" fmla="*/ 872 w 539841"/>
                      <a:gd name="connsiteY6" fmla="*/ 306627 h 432139"/>
                      <a:gd name="connsiteX7" fmla="*/ 47735 w 539841"/>
                      <a:gd name="connsiteY7" fmla="*/ 406270 h 432139"/>
                      <a:gd name="connsiteX8" fmla="*/ 112941 w 539841"/>
                      <a:gd name="connsiteY8" fmla="*/ 425669 h 432139"/>
                      <a:gd name="connsiteX9" fmla="*/ 266430 w 539841"/>
                      <a:gd name="connsiteY9" fmla="*/ 432137 h 432139"/>
                      <a:gd name="connsiteX10" fmla="*/ 386538 w 539841"/>
                      <a:gd name="connsiteY10" fmla="*/ 428321 h 432139"/>
                      <a:gd name="connsiteX11" fmla="*/ 462048 w 539841"/>
                      <a:gd name="connsiteY11" fmla="*/ 419463 h 432139"/>
                      <a:gd name="connsiteX12" fmla="*/ 539502 w 539841"/>
                      <a:gd name="connsiteY12" fmla="*/ 310768 h 432139"/>
                      <a:gd name="connsiteX13" fmla="*/ 443445 w 539841"/>
                      <a:gd name="connsiteY13" fmla="*/ 357576 h 432139"/>
                      <a:gd name="connsiteX14" fmla="*/ 390618 w 539841"/>
                      <a:gd name="connsiteY14" fmla="*/ 363458 h 432139"/>
                      <a:gd name="connsiteX15" fmla="*/ 384134 w 539841"/>
                      <a:gd name="connsiteY15" fmla="*/ 363458 h 432139"/>
                      <a:gd name="connsiteX16" fmla="*/ 302660 w 539841"/>
                      <a:gd name="connsiteY16" fmla="*/ 366110 h 432139"/>
                      <a:gd name="connsiteX17" fmla="*/ 266947 w 539841"/>
                      <a:gd name="connsiteY17" fmla="*/ 367142 h 432139"/>
                      <a:gd name="connsiteX18" fmla="*/ 226631 w 539841"/>
                      <a:gd name="connsiteY18" fmla="*/ 365722 h 432139"/>
                      <a:gd name="connsiteX19" fmla="*/ 116443 w 539841"/>
                      <a:gd name="connsiteY19" fmla="*/ 361193 h 432139"/>
                      <a:gd name="connsiteX20" fmla="*/ 116443 w 539841"/>
                      <a:gd name="connsiteY20" fmla="*/ 361198 h 432139"/>
                      <a:gd name="connsiteX21" fmla="*/ 81701 w 539841"/>
                      <a:gd name="connsiteY21" fmla="*/ 351109 h 432139"/>
                      <a:gd name="connsiteX22" fmla="*/ 65239 w 539841"/>
                      <a:gd name="connsiteY22" fmla="*/ 314056 h 432139"/>
                      <a:gd name="connsiteX23" fmla="*/ 65234 w 539841"/>
                      <a:gd name="connsiteY23" fmla="*/ 314061 h 432139"/>
                      <a:gd name="connsiteX24" fmla="*/ 189810 w 539841"/>
                      <a:gd name="connsiteY24" fmla="*/ 64727 h 432139"/>
                      <a:gd name="connsiteX25" fmla="*/ 275886 w 539841"/>
                      <a:gd name="connsiteY25" fmla="*/ 64727 h 432139"/>
                      <a:gd name="connsiteX26" fmla="*/ 349650 w 539841"/>
                      <a:gd name="connsiteY26" fmla="*/ 64727 h 432139"/>
                      <a:gd name="connsiteX27" fmla="*/ 470603 w 539841"/>
                      <a:gd name="connsiteY27" fmla="*/ 285472 h 432139"/>
                      <a:gd name="connsiteX28" fmla="*/ 471513 w 539841"/>
                      <a:gd name="connsiteY28" fmla="*/ 290257 h 432139"/>
                      <a:gd name="connsiteX29" fmla="*/ 471509 w 539841"/>
                      <a:gd name="connsiteY29" fmla="*/ 290257 h 432139"/>
                      <a:gd name="connsiteX30" fmla="*/ 475076 w 539841"/>
                      <a:gd name="connsiteY30" fmla="*/ 314374 h 432139"/>
                      <a:gd name="connsiteX31" fmla="*/ 443445 w 539841"/>
                      <a:gd name="connsiteY31" fmla="*/ 357569 h 43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39841" h="432139">
                        <a:moveTo>
                          <a:pt x="539504" y="310763"/>
                        </a:moveTo>
                        <a:cubicBezTo>
                          <a:pt x="538460" y="298374"/>
                          <a:pt x="536642" y="286064"/>
                          <a:pt x="534060" y="273905"/>
                        </a:cubicBezTo>
                        <a:cubicBezTo>
                          <a:pt x="514420" y="166054"/>
                          <a:pt x="461725" y="76957"/>
                          <a:pt x="379854" y="4792"/>
                        </a:cubicBezTo>
                        <a:cubicBezTo>
                          <a:pt x="376467" y="2019"/>
                          <a:pt x="372245" y="471"/>
                          <a:pt x="367864" y="394"/>
                        </a:cubicBezTo>
                        <a:cubicBezTo>
                          <a:pt x="303825" y="394"/>
                          <a:pt x="239781" y="394"/>
                          <a:pt x="175751" y="6"/>
                        </a:cubicBezTo>
                        <a:cubicBezTo>
                          <a:pt x="168838" y="-174"/>
                          <a:pt x="162142" y="2410"/>
                          <a:pt x="157151" y="7182"/>
                        </a:cubicBezTo>
                        <a:cubicBezTo>
                          <a:pt x="67380" y="87425"/>
                          <a:pt x="14553" y="187191"/>
                          <a:pt x="872" y="306627"/>
                        </a:cubicBezTo>
                        <a:cubicBezTo>
                          <a:pt x="-4251" y="348266"/>
                          <a:pt x="10398" y="383442"/>
                          <a:pt x="47735" y="406270"/>
                        </a:cubicBezTo>
                        <a:cubicBezTo>
                          <a:pt x="67502" y="418069"/>
                          <a:pt x="89918" y="424739"/>
                          <a:pt x="112941" y="425669"/>
                        </a:cubicBezTo>
                        <a:cubicBezTo>
                          <a:pt x="165311" y="428384"/>
                          <a:pt x="217685" y="429936"/>
                          <a:pt x="266430" y="432137"/>
                        </a:cubicBezTo>
                        <a:cubicBezTo>
                          <a:pt x="308948" y="430843"/>
                          <a:pt x="347776" y="429941"/>
                          <a:pt x="386538" y="428321"/>
                        </a:cubicBezTo>
                        <a:cubicBezTo>
                          <a:pt x="411880" y="427289"/>
                          <a:pt x="437290" y="426901"/>
                          <a:pt x="462048" y="419463"/>
                        </a:cubicBezTo>
                        <a:cubicBezTo>
                          <a:pt x="514287" y="403681"/>
                          <a:pt x="542549" y="365014"/>
                          <a:pt x="539502" y="310768"/>
                        </a:cubicBezTo>
                        <a:close/>
                        <a:moveTo>
                          <a:pt x="443445" y="357576"/>
                        </a:moveTo>
                        <a:cubicBezTo>
                          <a:pt x="426129" y="361608"/>
                          <a:pt x="408396" y="363584"/>
                          <a:pt x="390618" y="363458"/>
                        </a:cubicBezTo>
                        <a:lnTo>
                          <a:pt x="384134" y="363458"/>
                        </a:lnTo>
                        <a:cubicBezTo>
                          <a:pt x="357558" y="364558"/>
                          <a:pt x="330918" y="365334"/>
                          <a:pt x="302660" y="366110"/>
                        </a:cubicBezTo>
                        <a:lnTo>
                          <a:pt x="266947" y="367142"/>
                        </a:lnTo>
                        <a:lnTo>
                          <a:pt x="226631" y="365722"/>
                        </a:lnTo>
                        <a:cubicBezTo>
                          <a:pt x="190660" y="364428"/>
                          <a:pt x="153454" y="363070"/>
                          <a:pt x="116443" y="361193"/>
                        </a:cubicBezTo>
                        <a:lnTo>
                          <a:pt x="116443" y="361198"/>
                        </a:lnTo>
                        <a:cubicBezTo>
                          <a:pt x="104200" y="360765"/>
                          <a:pt x="92259" y="357301"/>
                          <a:pt x="81701" y="351109"/>
                        </a:cubicBezTo>
                        <a:cubicBezTo>
                          <a:pt x="69449" y="343671"/>
                          <a:pt x="62839" y="335268"/>
                          <a:pt x="65239" y="314056"/>
                        </a:cubicBezTo>
                        <a:lnTo>
                          <a:pt x="65234" y="314061"/>
                        </a:lnTo>
                        <a:cubicBezTo>
                          <a:pt x="74771" y="218541"/>
                          <a:pt x="119092" y="129826"/>
                          <a:pt x="189810" y="64727"/>
                        </a:cubicBezTo>
                        <a:lnTo>
                          <a:pt x="275886" y="64727"/>
                        </a:lnTo>
                        <a:lnTo>
                          <a:pt x="349650" y="64727"/>
                        </a:lnTo>
                        <a:cubicBezTo>
                          <a:pt x="413265" y="122992"/>
                          <a:pt x="455787" y="200606"/>
                          <a:pt x="470603" y="285472"/>
                        </a:cubicBezTo>
                        <a:lnTo>
                          <a:pt x="471513" y="290257"/>
                        </a:lnTo>
                        <a:lnTo>
                          <a:pt x="471509" y="290257"/>
                        </a:lnTo>
                        <a:cubicBezTo>
                          <a:pt x="473172" y="298218"/>
                          <a:pt x="474361" y="306273"/>
                          <a:pt x="475076" y="314374"/>
                        </a:cubicBezTo>
                        <a:cubicBezTo>
                          <a:pt x="475852" y="334228"/>
                          <a:pt x="470992" y="349099"/>
                          <a:pt x="443445" y="357569"/>
                        </a:cubicBezTo>
                        <a:close/>
                      </a:path>
                    </a:pathLst>
                  </a:custGeom>
                  <a:solidFill>
                    <a:srgbClr val="000000"/>
                  </a:solidFill>
                  <a:ln w="1145" cap="flat">
                    <a:noFill/>
                    <a:prstDash val="solid"/>
                    <a:miter/>
                  </a:ln>
                </p:spPr>
                <p:txBody>
                  <a:bodyPr rtlCol="0" anchor="ctr"/>
                  <a:lstStyle/>
                  <a:p>
                    <a:endParaRPr lang="en-US" sz="7200" dirty="0"/>
                  </a:p>
                </p:txBody>
              </p:sp>
              <p:sp>
                <p:nvSpPr>
                  <p:cNvPr id="609" name="Freeform: Shape 608">
                    <a:extLst>
                      <a:ext uri="{FF2B5EF4-FFF2-40B4-BE49-F238E27FC236}">
                        <a16:creationId xmlns:a16="http://schemas.microsoft.com/office/drawing/2014/main" id="{3BFF4839-6129-4408-660A-DED88190B58E}"/>
                      </a:ext>
                    </a:extLst>
                  </p:cNvPr>
                  <p:cNvSpPr/>
                  <p:nvPr/>
                </p:nvSpPr>
                <p:spPr>
                  <a:xfrm>
                    <a:off x="2129637" y="12980555"/>
                    <a:ext cx="333331" cy="121661"/>
                  </a:xfrm>
                  <a:custGeom>
                    <a:avLst/>
                    <a:gdLst>
                      <a:gd name="connsiteX0" fmla="*/ 58790 w 333331"/>
                      <a:gd name="connsiteY0" fmla="*/ 118266 h 121661"/>
                      <a:gd name="connsiteX1" fmla="*/ 70003 w 333331"/>
                      <a:gd name="connsiteY1" fmla="*/ 121631 h 121661"/>
                      <a:gd name="connsiteX2" fmla="*/ 215967 w 333331"/>
                      <a:gd name="connsiteY2" fmla="*/ 121631 h 121661"/>
                      <a:gd name="connsiteX3" fmla="*/ 261990 w 333331"/>
                      <a:gd name="connsiteY3" fmla="*/ 121631 h 121661"/>
                      <a:gd name="connsiteX4" fmla="*/ 261985 w 333331"/>
                      <a:gd name="connsiteY4" fmla="*/ 121631 h 121661"/>
                      <a:gd name="connsiteX5" fmla="*/ 277542 w 333331"/>
                      <a:gd name="connsiteY5" fmla="*/ 115164 h 121661"/>
                      <a:gd name="connsiteX6" fmla="*/ 312348 w 333331"/>
                      <a:gd name="connsiteY6" fmla="*/ 75400 h 121661"/>
                      <a:gd name="connsiteX7" fmla="*/ 331342 w 333331"/>
                      <a:gd name="connsiteY7" fmla="*/ 39060 h 121661"/>
                      <a:gd name="connsiteX8" fmla="*/ 307099 w 333331"/>
                      <a:gd name="connsiteY8" fmla="*/ 1687 h 121661"/>
                      <a:gd name="connsiteX9" fmla="*/ 294977 w 333331"/>
                      <a:gd name="connsiteY9" fmla="*/ 650 h 121661"/>
                      <a:gd name="connsiteX10" fmla="*/ 254596 w 333331"/>
                      <a:gd name="connsiteY10" fmla="*/ 9702 h 121661"/>
                      <a:gd name="connsiteX11" fmla="*/ 185045 w 333331"/>
                      <a:gd name="connsiteY11" fmla="*/ 38866 h 121661"/>
                      <a:gd name="connsiteX12" fmla="*/ 167159 w 333331"/>
                      <a:gd name="connsiteY12" fmla="*/ 42808 h 121661"/>
                      <a:gd name="connsiteX13" fmla="*/ 149010 w 333331"/>
                      <a:gd name="connsiteY13" fmla="*/ 38866 h 121661"/>
                      <a:gd name="connsiteX14" fmla="*/ 69739 w 333331"/>
                      <a:gd name="connsiteY14" fmla="*/ 6536 h 121661"/>
                      <a:gd name="connsiteX15" fmla="*/ 39402 w 333331"/>
                      <a:gd name="connsiteY15" fmla="*/ 68 h 121661"/>
                      <a:gd name="connsiteX16" fmla="*/ 33958 w 333331"/>
                      <a:gd name="connsiteY16" fmla="*/ 68 h 121661"/>
                      <a:gd name="connsiteX17" fmla="*/ 2263 w 333331"/>
                      <a:gd name="connsiteY17" fmla="*/ 44423 h 121661"/>
                      <a:gd name="connsiteX18" fmla="*/ 2263 w 333331"/>
                      <a:gd name="connsiteY18" fmla="*/ 44427 h 121661"/>
                      <a:gd name="connsiteX19" fmla="*/ 58784 w 333331"/>
                      <a:gd name="connsiteY19" fmla="*/ 118265 h 1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3331" h="121661">
                        <a:moveTo>
                          <a:pt x="58790" y="118266"/>
                        </a:moveTo>
                        <a:cubicBezTo>
                          <a:pt x="62127" y="120445"/>
                          <a:pt x="66019" y="121609"/>
                          <a:pt x="70003" y="121631"/>
                        </a:cubicBezTo>
                        <a:lnTo>
                          <a:pt x="215967" y="121631"/>
                        </a:lnTo>
                        <a:lnTo>
                          <a:pt x="261990" y="121631"/>
                        </a:lnTo>
                        <a:lnTo>
                          <a:pt x="261985" y="121631"/>
                        </a:lnTo>
                        <a:cubicBezTo>
                          <a:pt x="267886" y="121947"/>
                          <a:pt x="273609" y="119565"/>
                          <a:pt x="277542" y="115164"/>
                        </a:cubicBezTo>
                        <a:cubicBezTo>
                          <a:pt x="289868" y="102557"/>
                          <a:pt x="301488" y="89279"/>
                          <a:pt x="312348" y="75400"/>
                        </a:cubicBezTo>
                        <a:cubicBezTo>
                          <a:pt x="320445" y="64291"/>
                          <a:pt x="326847" y="52041"/>
                          <a:pt x="331342" y="39060"/>
                        </a:cubicBezTo>
                        <a:cubicBezTo>
                          <a:pt x="337825" y="20179"/>
                          <a:pt x="326933" y="5115"/>
                          <a:pt x="307099" y="1687"/>
                        </a:cubicBezTo>
                        <a:cubicBezTo>
                          <a:pt x="303098" y="993"/>
                          <a:pt x="299042" y="645"/>
                          <a:pt x="294977" y="650"/>
                        </a:cubicBezTo>
                        <a:cubicBezTo>
                          <a:pt x="281073" y="1173"/>
                          <a:pt x="267388" y="4240"/>
                          <a:pt x="254596" y="9702"/>
                        </a:cubicBezTo>
                        <a:cubicBezTo>
                          <a:pt x="231132" y="18754"/>
                          <a:pt x="208123" y="29101"/>
                          <a:pt x="185045" y="38866"/>
                        </a:cubicBezTo>
                        <a:cubicBezTo>
                          <a:pt x="179426" y="41410"/>
                          <a:pt x="173331" y="42754"/>
                          <a:pt x="167159" y="42808"/>
                        </a:cubicBezTo>
                        <a:cubicBezTo>
                          <a:pt x="160902" y="42759"/>
                          <a:pt x="154722" y="41415"/>
                          <a:pt x="149010" y="38866"/>
                        </a:cubicBezTo>
                        <a:cubicBezTo>
                          <a:pt x="123087" y="27550"/>
                          <a:pt x="96315" y="17009"/>
                          <a:pt x="69739" y="6536"/>
                        </a:cubicBezTo>
                        <a:cubicBezTo>
                          <a:pt x="60118" y="2517"/>
                          <a:pt x="49832" y="325"/>
                          <a:pt x="39402" y="68"/>
                        </a:cubicBezTo>
                        <a:cubicBezTo>
                          <a:pt x="37589" y="-26"/>
                          <a:pt x="35772" y="-26"/>
                          <a:pt x="33958" y="68"/>
                        </a:cubicBezTo>
                        <a:cubicBezTo>
                          <a:pt x="8033" y="2590"/>
                          <a:pt x="-6033" y="19467"/>
                          <a:pt x="2263" y="44423"/>
                        </a:cubicBezTo>
                        <a:lnTo>
                          <a:pt x="2263" y="44427"/>
                        </a:lnTo>
                        <a:cubicBezTo>
                          <a:pt x="12582" y="74498"/>
                          <a:pt x="32421" y="100414"/>
                          <a:pt x="58784" y="118265"/>
                        </a:cubicBezTo>
                        <a:close/>
                      </a:path>
                    </a:pathLst>
                  </a:custGeom>
                  <a:solidFill>
                    <a:srgbClr val="000000"/>
                  </a:solidFill>
                  <a:ln w="1145" cap="flat">
                    <a:noFill/>
                    <a:prstDash val="solid"/>
                    <a:miter/>
                  </a:ln>
                </p:spPr>
                <p:txBody>
                  <a:bodyPr rtlCol="0" anchor="ctr"/>
                  <a:lstStyle/>
                  <a:p>
                    <a:endParaRPr lang="en-US" sz="7200" dirty="0"/>
                  </a:p>
                </p:txBody>
              </p:sp>
              <p:sp>
                <p:nvSpPr>
                  <p:cNvPr id="610" name="Freeform: Shape 609">
                    <a:extLst>
                      <a:ext uri="{FF2B5EF4-FFF2-40B4-BE49-F238E27FC236}">
                        <a16:creationId xmlns:a16="http://schemas.microsoft.com/office/drawing/2014/main" id="{B21863E6-F334-E35E-56E3-AFF0AFB0BD17}"/>
                      </a:ext>
                    </a:extLst>
                  </p:cNvPr>
                  <p:cNvSpPr/>
                  <p:nvPr/>
                </p:nvSpPr>
                <p:spPr>
                  <a:xfrm>
                    <a:off x="2186161" y="13129285"/>
                    <a:ext cx="218946" cy="29223"/>
                  </a:xfrm>
                  <a:custGeom>
                    <a:avLst/>
                    <a:gdLst>
                      <a:gd name="connsiteX0" fmla="*/ 90544 w 218946"/>
                      <a:gd name="connsiteY0" fmla="*/ 65 h 29223"/>
                      <a:gd name="connsiteX1" fmla="*/ 27477 w 218946"/>
                      <a:gd name="connsiteY1" fmla="*/ 65 h 29223"/>
                      <a:gd name="connsiteX2" fmla="*/ 14126 w 218946"/>
                      <a:gd name="connsiteY2" fmla="*/ 65 h 29223"/>
                      <a:gd name="connsiteX3" fmla="*/ 14121 w 218946"/>
                      <a:gd name="connsiteY3" fmla="*/ 65 h 29223"/>
                      <a:gd name="connsiteX4" fmla="*/ 3071 w 218946"/>
                      <a:gd name="connsiteY4" fmla="*/ 5284 h 29223"/>
                      <a:gd name="connsiteX5" fmla="*/ 187 w 218946"/>
                      <a:gd name="connsiteY5" fmla="*/ 17137 h 29223"/>
                      <a:gd name="connsiteX6" fmla="*/ 16780 w 218946"/>
                      <a:gd name="connsiteY6" fmla="*/ 29099 h 29223"/>
                      <a:gd name="connsiteX7" fmla="*/ 202735 w 218946"/>
                      <a:gd name="connsiteY7" fmla="*/ 29099 h 29223"/>
                      <a:gd name="connsiteX8" fmla="*/ 214305 w 218946"/>
                      <a:gd name="connsiteY8" fmla="*/ 25120 h 29223"/>
                      <a:gd name="connsiteX9" fmla="*/ 218809 w 218946"/>
                      <a:gd name="connsiteY9" fmla="*/ 13772 h 29223"/>
                      <a:gd name="connsiteX10" fmla="*/ 201438 w 218946"/>
                      <a:gd name="connsiteY10" fmla="*/ -3 h 2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946" h="29223">
                        <a:moveTo>
                          <a:pt x="90544" y="65"/>
                        </a:moveTo>
                        <a:lnTo>
                          <a:pt x="27477" y="65"/>
                        </a:lnTo>
                        <a:lnTo>
                          <a:pt x="14126" y="65"/>
                        </a:lnTo>
                        <a:lnTo>
                          <a:pt x="14121" y="65"/>
                        </a:lnTo>
                        <a:cubicBezTo>
                          <a:pt x="9840" y="51"/>
                          <a:pt x="5780" y="1968"/>
                          <a:pt x="3071" y="5284"/>
                        </a:cubicBezTo>
                        <a:cubicBezTo>
                          <a:pt x="367" y="8599"/>
                          <a:pt x="-695" y="12951"/>
                          <a:pt x="187" y="17137"/>
                        </a:cubicBezTo>
                        <a:cubicBezTo>
                          <a:pt x="1697" y="24864"/>
                          <a:pt x="8953" y="30096"/>
                          <a:pt x="16780" y="29099"/>
                        </a:cubicBezTo>
                        <a:lnTo>
                          <a:pt x="202735" y="29099"/>
                        </a:lnTo>
                        <a:cubicBezTo>
                          <a:pt x="206990" y="29518"/>
                          <a:pt x="211212" y="28065"/>
                          <a:pt x="214305" y="25120"/>
                        </a:cubicBezTo>
                        <a:cubicBezTo>
                          <a:pt x="217393" y="22174"/>
                          <a:pt x="219039" y="18030"/>
                          <a:pt x="218809" y="13772"/>
                        </a:cubicBezTo>
                        <a:cubicBezTo>
                          <a:pt x="218809" y="5045"/>
                          <a:pt x="212325" y="-3"/>
                          <a:pt x="201438" y="-3"/>
                        </a:cubicBezTo>
                        <a:close/>
                      </a:path>
                    </a:pathLst>
                  </a:custGeom>
                  <a:solidFill>
                    <a:srgbClr val="000000"/>
                  </a:solidFill>
                  <a:ln w="1145" cap="flat">
                    <a:noFill/>
                    <a:prstDash val="solid"/>
                    <a:miter/>
                  </a:ln>
                </p:spPr>
                <p:txBody>
                  <a:bodyPr rtlCol="0" anchor="ctr"/>
                  <a:lstStyle/>
                  <a:p>
                    <a:endParaRPr lang="en-US" sz="7200" dirty="0"/>
                  </a:p>
                </p:txBody>
              </p:sp>
            </p:grpSp>
            <p:grpSp>
              <p:nvGrpSpPr>
                <p:cNvPr id="605" name="Group 604">
                  <a:extLst>
                    <a:ext uri="{FF2B5EF4-FFF2-40B4-BE49-F238E27FC236}">
                      <a16:creationId xmlns:a16="http://schemas.microsoft.com/office/drawing/2014/main" id="{40F6FC90-3801-47D3-FA16-C0B5FA27925A}"/>
                    </a:ext>
                  </a:extLst>
                </p:cNvPr>
                <p:cNvGrpSpPr/>
                <p:nvPr/>
              </p:nvGrpSpPr>
              <p:grpSpPr>
                <a:xfrm>
                  <a:off x="25541739" y="12192614"/>
                  <a:ext cx="273002" cy="167446"/>
                  <a:chOff x="25541739" y="12192614"/>
                  <a:chExt cx="273002" cy="167446"/>
                </a:xfrm>
              </p:grpSpPr>
              <p:sp>
                <p:nvSpPr>
                  <p:cNvPr id="606" name="Rectangle 605">
                    <a:extLst>
                      <a:ext uri="{FF2B5EF4-FFF2-40B4-BE49-F238E27FC236}">
                        <a16:creationId xmlns:a16="http://schemas.microsoft.com/office/drawing/2014/main" id="{5145CB26-009D-6688-DB5B-C81139030B5B}"/>
                      </a:ext>
                    </a:extLst>
                  </p:cNvPr>
                  <p:cNvSpPr/>
                  <p:nvPr/>
                </p:nvSpPr>
                <p:spPr>
                  <a:xfrm rot="18900000">
                    <a:off x="25543238" y="12193585"/>
                    <a:ext cx="271503"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607" name="Rectangle 606">
                    <a:extLst>
                      <a:ext uri="{FF2B5EF4-FFF2-40B4-BE49-F238E27FC236}">
                        <a16:creationId xmlns:a16="http://schemas.microsoft.com/office/drawing/2014/main" id="{C36E99DE-52F7-6F0E-746A-E303885A2921}"/>
                      </a:ext>
                    </a:extLst>
                  </p:cNvPr>
                  <p:cNvSpPr/>
                  <p:nvPr/>
                </p:nvSpPr>
                <p:spPr>
                  <a:xfrm rot="2700000" flipH="1">
                    <a:off x="25503736" y="12230617"/>
                    <a:ext cx="167446"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grpSp>
          </p:grpSp>
        </p:grpSp>
      </p:grpSp>
    </p:spTree>
    <p:extLst>
      <p:ext uri="{BB962C8B-B14F-4D97-AF65-F5344CB8AC3E}">
        <p14:creationId xmlns:p14="http://schemas.microsoft.com/office/powerpoint/2010/main" val="2111692328"/>
      </p:ext>
    </p:extLst>
  </p:cSld>
  <p:clrMapOvr>
    <a:masterClrMapping/>
  </p:clrMapOvr>
</p:sld>
</file>

<file path=ppt/theme/theme1.xml><?xml version="1.0" encoding="utf-8"?>
<a:theme xmlns:a="http://schemas.openxmlformats.org/drawingml/2006/main" name="Poster Template">
  <a:themeElements>
    <a:clrScheme name="Custom 6">
      <a:dk1>
        <a:srgbClr val="000000"/>
      </a:dk1>
      <a:lt1>
        <a:srgbClr val="FFFFFF"/>
      </a:lt1>
      <a:dk2>
        <a:srgbClr val="AC2B37"/>
      </a:dk2>
      <a:lt2>
        <a:srgbClr val="FFFFFF"/>
      </a:lt2>
      <a:accent1>
        <a:srgbClr val="005BBB"/>
      </a:accent1>
      <a:accent2>
        <a:srgbClr val="41B6E6"/>
      </a:accent2>
      <a:accent3>
        <a:srgbClr val="E56D54"/>
      </a:accent3>
      <a:accent4>
        <a:srgbClr val="A9B0B7"/>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ST Accessible" id="{BC02AB42-924F-614D-9F02-5DAD031142A4}" vid="{CEC2668D-C73A-D648-809C-2002B42E64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Research Poster Template</Template>
  <TotalTime>2016</TotalTime>
  <Words>378</Words>
  <Application>Microsoft Office PowerPoint</Application>
  <PresentationFormat>Custom</PresentationFormat>
  <Paragraphs>91</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Cambria Math</vt:lpstr>
      <vt:lpstr>Arial</vt:lpstr>
      <vt:lpstr>Consolas</vt:lpstr>
      <vt:lpstr>Segoe UI</vt:lpstr>
      <vt:lpstr>Calibri</vt:lpstr>
      <vt:lpstr>Poster Template</vt:lpstr>
      <vt:lpstr>PowerPoint Presentation</vt:lpstr>
    </vt:vector>
  </TitlesOfParts>
  <Manager/>
  <Company/>
  <LinksUpToDate>false</LinksUpToDate>
  <SharedDoc>false</SharedDoc>
  <HyperlinkBase>www.buffalo.edu/brand</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Peter VanNostrand</cp:lastModifiedBy>
  <cp:revision>138</cp:revision>
  <cp:lastPrinted>2018-07-27T15:05:13Z</cp:lastPrinted>
  <dcterms:created xsi:type="dcterms:W3CDTF">2019-03-28T18:35:19Z</dcterms:created>
  <dcterms:modified xsi:type="dcterms:W3CDTF">2024-08-13T19:58:45Z</dcterms:modified>
  <cp:category/>
</cp:coreProperties>
</file>

<file path=docProps/thumbnail.jpeg>
</file>